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2" r:id="rId2"/>
    <p:sldId id="256" r:id="rId3"/>
    <p:sldId id="258" r:id="rId4"/>
    <p:sldId id="259" r:id="rId5"/>
    <p:sldId id="260" r:id="rId6"/>
    <p:sldId id="273" r:id="rId7"/>
    <p:sldId id="261" r:id="rId8"/>
    <p:sldId id="274" r:id="rId9"/>
    <p:sldId id="262" r:id="rId10"/>
    <p:sldId id="277" r:id="rId11"/>
    <p:sldId id="276" r:id="rId12"/>
    <p:sldId id="275" r:id="rId13"/>
    <p:sldId id="263" r:id="rId14"/>
    <p:sldId id="290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9" r:id="rId23"/>
    <p:sldId id="285" r:id="rId24"/>
    <p:sldId id="291" r:id="rId25"/>
    <p:sldId id="292" r:id="rId26"/>
    <p:sldId id="293" r:id="rId27"/>
    <p:sldId id="286" r:id="rId28"/>
    <p:sldId id="287" r:id="rId29"/>
    <p:sldId id="288" r:id="rId30"/>
    <p:sldId id="264" r:id="rId31"/>
    <p:sldId id="267" r:id="rId32"/>
    <p:sldId id="265" r:id="rId33"/>
    <p:sldId id="271" r:id="rId34"/>
  </p:sldIdLst>
  <p:sldSz cx="12192000" cy="6858000"/>
  <p:notesSz cx="6858000" cy="9144000"/>
  <p:embeddedFontLst>
    <p:embeddedFont>
      <p:font typeface="Anton" pitchFamily="2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Lobster" panose="00000500000000000000" pitchFamily="2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047"/>
    <a:srgbClr val="FB8500"/>
    <a:srgbClr val="219EBC"/>
    <a:srgbClr val="8ECAE6"/>
    <a:srgbClr val="FFB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E7187-D27B-4EBC-8F42-903947FE1F5F}" v="83" dt="2022-03-16T06:40:40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62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498" y="114"/>
      </p:cViewPr>
      <p:guideLst>
        <p:guide orient="horz" pos="220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ông Nguyễn" userId="2bb69f501827e366" providerId="LiveId" clId="{277E7187-D27B-4EBC-8F42-903947FE1F5F}"/>
    <pc:docChg chg="undo custSel addSld modSld">
      <pc:chgData name="Công Nguyễn" userId="2bb69f501827e366" providerId="LiveId" clId="{277E7187-D27B-4EBC-8F42-903947FE1F5F}" dt="2022-03-16T06:40:40.519" v="2127"/>
      <pc:docMkLst>
        <pc:docMk/>
      </pc:docMkLst>
      <pc:sldChg chg="addSp delSp modSp mod modTransition setBg">
        <pc:chgData name="Công Nguyễn" userId="2bb69f501827e366" providerId="LiveId" clId="{277E7187-D27B-4EBC-8F42-903947FE1F5F}" dt="2022-03-16T06:28:26.155" v="526" actId="1035"/>
        <pc:sldMkLst>
          <pc:docMk/>
          <pc:sldMk cId="1803886927" sldId="256"/>
        </pc:sldMkLst>
        <pc:spChg chg="mod">
          <ac:chgData name="Công Nguyễn" userId="2bb69f501827e366" providerId="LiveId" clId="{277E7187-D27B-4EBC-8F42-903947FE1F5F}" dt="2022-03-16T06:25:32.335" v="342" actId="1076"/>
          <ac:spMkLst>
            <pc:docMk/>
            <pc:sldMk cId="1803886927" sldId="256"/>
            <ac:spMk id="5" creationId="{786FE441-DB3F-4A29-9A30-BF965041A931}"/>
          </ac:spMkLst>
        </pc:spChg>
        <pc:spChg chg="mod">
          <ac:chgData name="Công Nguyễn" userId="2bb69f501827e366" providerId="LiveId" clId="{277E7187-D27B-4EBC-8F42-903947FE1F5F}" dt="2022-03-16T06:24:12.668" v="190" actId="1076"/>
          <ac:spMkLst>
            <pc:docMk/>
            <pc:sldMk cId="1803886927" sldId="256"/>
            <ac:spMk id="6" creationId="{1A63068B-FC78-4020-9740-2DAD28B6296D}"/>
          </ac:spMkLst>
        </pc:spChg>
        <pc:spChg chg="mod">
          <ac:chgData name="Công Nguyễn" userId="2bb69f501827e366" providerId="LiveId" clId="{277E7187-D27B-4EBC-8F42-903947FE1F5F}" dt="2022-03-16T06:24:35.446" v="262" actId="1076"/>
          <ac:spMkLst>
            <pc:docMk/>
            <pc:sldMk cId="1803886927" sldId="256"/>
            <ac:spMk id="7" creationId="{99ADA206-5C65-4AD6-8470-3E43BBB9C2BF}"/>
          </ac:spMkLst>
        </pc:spChg>
        <pc:spChg chg="ord">
          <ac:chgData name="Công Nguyễn" userId="2bb69f501827e366" providerId="LiveId" clId="{277E7187-D27B-4EBC-8F42-903947FE1F5F}" dt="2022-03-16T06:26:54.173" v="354" actId="166"/>
          <ac:spMkLst>
            <pc:docMk/>
            <pc:sldMk cId="1803886927" sldId="256"/>
            <ac:spMk id="8" creationId="{8E4CE086-53DB-4D4D-A438-192BCFFD63C7}"/>
          </ac:spMkLst>
        </pc:spChg>
        <pc:spChg chg="mod">
          <ac:chgData name="Công Nguyễn" userId="2bb69f501827e366" providerId="LiveId" clId="{277E7187-D27B-4EBC-8F42-903947FE1F5F}" dt="2022-03-16T06:24:37.043" v="263" actId="1076"/>
          <ac:spMkLst>
            <pc:docMk/>
            <pc:sldMk cId="1803886927" sldId="256"/>
            <ac:spMk id="11" creationId="{9B0149FF-2898-414F-9C3D-172F115BAD27}"/>
          </ac:spMkLst>
        </pc:spChg>
        <pc:spChg chg="mod ord">
          <ac:chgData name="Công Nguyễn" userId="2bb69f501827e366" providerId="LiveId" clId="{277E7187-D27B-4EBC-8F42-903947FE1F5F}" dt="2022-03-16T06:26:57.061" v="355" actId="1076"/>
          <ac:spMkLst>
            <pc:docMk/>
            <pc:sldMk cId="1803886927" sldId="256"/>
            <ac:spMk id="12" creationId="{DCA55227-62F7-4EEE-AF12-EE2B956D4738}"/>
          </ac:spMkLst>
        </pc:spChg>
        <pc:spChg chg="mod">
          <ac:chgData name="Công Nguyễn" userId="2bb69f501827e366" providerId="LiveId" clId="{277E7187-D27B-4EBC-8F42-903947FE1F5F}" dt="2022-03-16T06:24:09.216" v="189" actId="113"/>
          <ac:spMkLst>
            <pc:docMk/>
            <pc:sldMk cId="1803886927" sldId="256"/>
            <ac:spMk id="13" creationId="{D01CCA00-6C46-4CA5-89C8-CEAC13DC1949}"/>
          </ac:spMkLst>
        </pc:spChg>
        <pc:spChg chg="add mod">
          <ac:chgData name="Công Nguyễn" userId="2bb69f501827e366" providerId="LiveId" clId="{277E7187-D27B-4EBC-8F42-903947FE1F5F}" dt="2022-03-16T06:28:26.155" v="526" actId="1035"/>
          <ac:spMkLst>
            <pc:docMk/>
            <pc:sldMk cId="1803886927" sldId="256"/>
            <ac:spMk id="15" creationId="{6ECB1395-18D7-458C-8407-90217CD2D551}"/>
          </ac:spMkLst>
        </pc:spChg>
        <pc:spChg chg="add del mod">
          <ac:chgData name="Công Nguyễn" userId="2bb69f501827e366" providerId="LiveId" clId="{277E7187-D27B-4EBC-8F42-903947FE1F5F}" dt="2022-03-16T06:28:22.692" v="509" actId="478"/>
          <ac:spMkLst>
            <pc:docMk/>
            <pc:sldMk cId="1803886927" sldId="256"/>
            <ac:spMk id="16" creationId="{A9D14E91-CC1E-47B4-84C8-465740F5AEF6}"/>
          </ac:spMkLst>
        </pc:spChg>
        <pc:spChg chg="del">
          <ac:chgData name="Công Nguyễn" userId="2bb69f501827e366" providerId="LiveId" clId="{277E7187-D27B-4EBC-8F42-903947FE1F5F}" dt="2022-03-16T06:28:20.769" v="508" actId="478"/>
          <ac:spMkLst>
            <pc:docMk/>
            <pc:sldMk cId="1803886927" sldId="256"/>
            <ac:spMk id="17" creationId="{26562B7B-867E-41F1-BED3-8CE20B7F70A3}"/>
          </ac:spMkLst>
        </pc:spChg>
        <pc:picChg chg="add mod">
          <ac:chgData name="Công Nguyễn" userId="2bb69f501827e366" providerId="LiveId" clId="{277E7187-D27B-4EBC-8F42-903947FE1F5F}" dt="2022-03-16T06:27:18.158" v="360" actId="1076"/>
          <ac:picMkLst>
            <pc:docMk/>
            <pc:sldMk cId="1803886927" sldId="256"/>
            <ac:picMk id="3" creationId="{EEA91991-7454-4FAB-B9F6-221E004F7D1A}"/>
          </ac:picMkLst>
        </pc:picChg>
      </pc:sldChg>
      <pc:sldChg chg="addSp delSp modSp mod modTransition setBg">
        <pc:chgData name="Công Nguyễn" userId="2bb69f501827e366" providerId="LiveId" clId="{277E7187-D27B-4EBC-8F42-903947FE1F5F}" dt="2022-03-16T06:29:31.445" v="672" actId="1036"/>
        <pc:sldMkLst>
          <pc:docMk/>
          <pc:sldMk cId="395970217" sldId="258"/>
        </pc:sldMkLst>
        <pc:spChg chg="mod">
          <ac:chgData name="Công Nguyễn" userId="2bb69f501827e366" providerId="LiveId" clId="{277E7187-D27B-4EBC-8F42-903947FE1F5F}" dt="2022-03-16T06:26:07.812" v="344" actId="962"/>
          <ac:spMkLst>
            <pc:docMk/>
            <pc:sldMk cId="395970217" sldId="258"/>
            <ac:spMk id="6" creationId="{392F0F82-55E5-4D89-84E3-AD4125F1C32F}"/>
          </ac:spMkLst>
        </pc:spChg>
        <pc:spChg chg="mod">
          <ac:chgData name="Công Nguyễn" userId="2bb69f501827e366" providerId="LiveId" clId="{277E7187-D27B-4EBC-8F42-903947FE1F5F}" dt="2022-03-16T06:26:02.995" v="343" actId="962"/>
          <ac:spMkLst>
            <pc:docMk/>
            <pc:sldMk cId="395970217" sldId="258"/>
            <ac:spMk id="7" creationId="{BF843AEB-3395-4E9D-BC5B-29C27DFBFAD5}"/>
          </ac:spMkLst>
        </pc:spChg>
        <pc:spChg chg="mod">
          <ac:chgData name="Công Nguyễn" userId="2bb69f501827e366" providerId="LiveId" clId="{277E7187-D27B-4EBC-8F42-903947FE1F5F}" dt="2022-03-16T06:28:12.589" v="467" actId="1036"/>
          <ac:spMkLst>
            <pc:docMk/>
            <pc:sldMk cId="395970217" sldId="258"/>
            <ac:spMk id="9" creationId="{C7E2F25C-AC8D-4E1B-A3A9-0AC57D395836}"/>
          </ac:spMkLst>
        </pc:spChg>
        <pc:spChg chg="mod">
          <ac:chgData name="Công Nguyễn" userId="2bb69f501827e366" providerId="LiveId" clId="{277E7187-D27B-4EBC-8F42-903947FE1F5F}" dt="2022-03-16T06:28:12.589" v="467" actId="1036"/>
          <ac:spMkLst>
            <pc:docMk/>
            <pc:sldMk cId="395970217" sldId="258"/>
            <ac:spMk id="10" creationId="{C586C277-EAC0-41EF-8D8F-07F7A4A1B0BB}"/>
          </ac:spMkLst>
        </pc:spChg>
        <pc:spChg chg="del">
          <ac:chgData name="Công Nguyễn" userId="2bb69f501827e366" providerId="LiveId" clId="{277E7187-D27B-4EBC-8F42-903947FE1F5F}" dt="2022-03-16T06:29:15.224" v="612" actId="478"/>
          <ac:spMkLst>
            <pc:docMk/>
            <pc:sldMk cId="395970217" sldId="258"/>
            <ac:spMk id="16" creationId="{165FADC8-2BD5-499D-95FC-DD2B6EEB9A53}"/>
          </ac:spMkLst>
        </pc:spChg>
        <pc:spChg chg="add mod">
          <ac:chgData name="Công Nguyễn" userId="2bb69f501827e366" providerId="LiveId" clId="{277E7187-D27B-4EBC-8F42-903947FE1F5F}" dt="2022-03-16T06:25:17.335" v="316" actId="1038"/>
          <ac:spMkLst>
            <pc:docMk/>
            <pc:sldMk cId="395970217" sldId="258"/>
            <ac:spMk id="33" creationId="{798D1A2E-26EF-4C73-BC8C-DDB9FC6FAB92}"/>
          </ac:spMkLst>
        </pc:spChg>
        <pc:spChg chg="add mod">
          <ac:chgData name="Công Nguyễn" userId="2bb69f501827e366" providerId="LiveId" clId="{277E7187-D27B-4EBC-8F42-903947FE1F5F}" dt="2022-03-16T06:25:20.040" v="340" actId="1038"/>
          <ac:spMkLst>
            <pc:docMk/>
            <pc:sldMk cId="395970217" sldId="258"/>
            <ac:spMk id="34" creationId="{81696E9B-CC97-479C-9F0C-257A57438879}"/>
          </ac:spMkLst>
        </pc:spChg>
        <pc:spChg chg="add mod">
          <ac:chgData name="Công Nguyễn" userId="2bb69f501827e366" providerId="LiveId" clId="{277E7187-D27B-4EBC-8F42-903947FE1F5F}" dt="2022-03-16T06:29:17.699" v="620" actId="1035"/>
          <ac:spMkLst>
            <pc:docMk/>
            <pc:sldMk cId="395970217" sldId="258"/>
            <ac:spMk id="35" creationId="{49C7A4A8-C6D7-422E-8EAF-8F86ED25F08D}"/>
          </ac:spMkLst>
        </pc:spChg>
        <pc:grpChg chg="mod">
          <ac:chgData name="Công Nguyễn" userId="2bb69f501827e366" providerId="LiveId" clId="{277E7187-D27B-4EBC-8F42-903947FE1F5F}" dt="2022-03-16T06:29:29.696" v="646" actId="1037"/>
          <ac:grpSpMkLst>
            <pc:docMk/>
            <pc:sldMk cId="395970217" sldId="258"/>
            <ac:grpSpMk id="17" creationId="{58123A8C-2438-4F91-A5CB-6319B4AA6364}"/>
          </ac:grpSpMkLst>
        </pc:grpChg>
        <pc:grpChg chg="mod">
          <ac:chgData name="Công Nguyễn" userId="2bb69f501827e366" providerId="LiveId" clId="{277E7187-D27B-4EBC-8F42-903947FE1F5F}" dt="2022-03-16T06:29:31.445" v="672" actId="1036"/>
          <ac:grpSpMkLst>
            <pc:docMk/>
            <pc:sldMk cId="395970217" sldId="258"/>
            <ac:grpSpMk id="29" creationId="{4392A745-D675-4D5C-89A3-EB3C56D97527}"/>
          </ac:grpSpMkLst>
        </pc:grpChg>
      </pc:sldChg>
      <pc:sldChg chg="addSp delSp modSp mod modTransition setBg">
        <pc:chgData name="Công Nguyễn" userId="2bb69f501827e366" providerId="LiveId" clId="{277E7187-D27B-4EBC-8F42-903947FE1F5F}" dt="2022-03-16T06:30:52.307" v="933" actId="1036"/>
        <pc:sldMkLst>
          <pc:docMk/>
          <pc:sldMk cId="2075208544" sldId="259"/>
        </pc:sldMkLst>
        <pc:spChg chg="mod">
          <ac:chgData name="Công Nguyễn" userId="2bb69f501827e366" providerId="LiveId" clId="{277E7187-D27B-4EBC-8F42-903947FE1F5F}" dt="2022-03-16T06:29:06.394" v="575" actId="1076"/>
          <ac:spMkLst>
            <pc:docMk/>
            <pc:sldMk cId="2075208544" sldId="259"/>
            <ac:spMk id="11" creationId="{C69E4E45-B8A9-4013-8020-E6FBD6B8F6A1}"/>
          </ac:spMkLst>
        </pc:spChg>
        <pc:spChg chg="del">
          <ac:chgData name="Công Nguyễn" userId="2bb69f501827e366" providerId="LiveId" clId="{277E7187-D27B-4EBC-8F42-903947FE1F5F}" dt="2022-03-16T06:30:34.263" v="784" actId="478"/>
          <ac:spMkLst>
            <pc:docMk/>
            <pc:sldMk cId="2075208544" sldId="259"/>
            <ac:spMk id="33" creationId="{7F03EE68-95E6-483A-97FD-325B485D5BBE}"/>
          </ac:spMkLst>
        </pc:spChg>
        <pc:spChg chg="del">
          <ac:chgData name="Công Nguyễn" userId="2bb69f501827e366" providerId="LiveId" clId="{277E7187-D27B-4EBC-8F42-903947FE1F5F}" dt="2022-03-16T06:30:34.263" v="784" actId="478"/>
          <ac:spMkLst>
            <pc:docMk/>
            <pc:sldMk cId="2075208544" sldId="259"/>
            <ac:spMk id="34" creationId="{88B175CE-D398-4EA4-85FC-415B3F5BEA92}"/>
          </ac:spMkLst>
        </pc:spChg>
        <pc:spChg chg="del">
          <ac:chgData name="Công Nguyễn" userId="2bb69f501827e366" providerId="LiveId" clId="{277E7187-D27B-4EBC-8F42-903947FE1F5F}" dt="2022-03-16T06:30:34.263" v="784" actId="478"/>
          <ac:spMkLst>
            <pc:docMk/>
            <pc:sldMk cId="2075208544" sldId="259"/>
            <ac:spMk id="35" creationId="{B998C11D-EF35-4B63-A0EC-EC58922F8A28}"/>
          </ac:spMkLst>
        </pc:spChg>
        <pc:spChg chg="del">
          <ac:chgData name="Công Nguyễn" userId="2bb69f501827e366" providerId="LiveId" clId="{277E7187-D27B-4EBC-8F42-903947FE1F5F}" dt="2022-03-16T06:30:34.263" v="784" actId="478"/>
          <ac:spMkLst>
            <pc:docMk/>
            <pc:sldMk cId="2075208544" sldId="259"/>
            <ac:spMk id="36" creationId="{482CE0E0-BF82-414F-B7F2-C363F2310F07}"/>
          </ac:spMkLst>
        </pc:spChg>
        <pc:spChg chg="del">
          <ac:chgData name="Công Nguyễn" userId="2bb69f501827e366" providerId="LiveId" clId="{277E7187-D27B-4EBC-8F42-903947FE1F5F}" dt="2022-03-16T06:30:34.263" v="784" actId="478"/>
          <ac:spMkLst>
            <pc:docMk/>
            <pc:sldMk cId="2075208544" sldId="259"/>
            <ac:spMk id="37" creationId="{F11838B1-1EB1-4EB5-BDAD-5AEC7E26B2D6}"/>
          </ac:spMkLst>
        </pc:spChg>
        <pc:spChg chg="add mod">
          <ac:chgData name="Công Nguyễn" userId="2bb69f501827e366" providerId="LiveId" clId="{277E7187-D27B-4EBC-8F42-903947FE1F5F}" dt="2022-03-16T06:30:37.463" v="821" actId="1035"/>
          <ac:spMkLst>
            <pc:docMk/>
            <pc:sldMk cId="2075208544" sldId="259"/>
            <ac:spMk id="38" creationId="{35ACECC0-0FB6-4BDB-B6EC-7BDD8E14B821}"/>
          </ac:spMkLst>
        </pc:spChg>
        <pc:spChg chg="add mod">
          <ac:chgData name="Công Nguyễn" userId="2bb69f501827e366" providerId="LiveId" clId="{277E7187-D27B-4EBC-8F42-903947FE1F5F}" dt="2022-03-16T06:30:52.307" v="933" actId="1036"/>
          <ac:spMkLst>
            <pc:docMk/>
            <pc:sldMk cId="2075208544" sldId="259"/>
            <ac:spMk id="39" creationId="{60515ABD-7015-45C6-A13D-687046F94227}"/>
          </ac:spMkLst>
        </pc:spChg>
        <pc:spChg chg="add mod">
          <ac:chgData name="Công Nguyễn" userId="2bb69f501827e366" providerId="LiveId" clId="{277E7187-D27B-4EBC-8F42-903947FE1F5F}" dt="2022-03-16T06:30:51.182" v="925" actId="1036"/>
          <ac:spMkLst>
            <pc:docMk/>
            <pc:sldMk cId="2075208544" sldId="259"/>
            <ac:spMk id="40" creationId="{E5DF3FE6-D618-4A25-8BF4-5C6E1A505D61}"/>
          </ac:spMkLst>
        </pc:spChg>
        <pc:spChg chg="add mod">
          <ac:chgData name="Công Nguyễn" userId="2bb69f501827e366" providerId="LiveId" clId="{277E7187-D27B-4EBC-8F42-903947FE1F5F}" dt="2022-03-16T06:30:50.049" v="914" actId="1036"/>
          <ac:spMkLst>
            <pc:docMk/>
            <pc:sldMk cId="2075208544" sldId="259"/>
            <ac:spMk id="41" creationId="{3E317A56-846D-476F-AA4C-FCF9AB024E52}"/>
          </ac:spMkLst>
        </pc:spChg>
        <pc:spChg chg="add mod">
          <ac:chgData name="Công Nguyễn" userId="2bb69f501827e366" providerId="LiveId" clId="{277E7187-D27B-4EBC-8F42-903947FE1F5F}" dt="2022-03-16T06:30:48.987" v="904" actId="1036"/>
          <ac:spMkLst>
            <pc:docMk/>
            <pc:sldMk cId="2075208544" sldId="259"/>
            <ac:spMk id="42" creationId="{0F86CF2D-D610-4199-9877-91C2139DACD7}"/>
          </ac:spMkLst>
        </pc:spChg>
      </pc:sldChg>
      <pc:sldChg chg="addSp modSp mod modTransition setBg">
        <pc:chgData name="Công Nguyễn" userId="2bb69f501827e366" providerId="LiveId" clId="{277E7187-D27B-4EBC-8F42-903947FE1F5F}" dt="2022-03-16T06:31:27.615" v="990" actId="1076"/>
        <pc:sldMkLst>
          <pc:docMk/>
          <pc:sldMk cId="3321347410" sldId="260"/>
        </pc:sldMkLst>
        <pc:spChg chg="mod">
          <ac:chgData name="Công Nguyễn" userId="2bb69f501827e366" providerId="LiveId" clId="{277E7187-D27B-4EBC-8F42-903947FE1F5F}" dt="2022-03-16T06:29:57.693" v="708" actId="208"/>
          <ac:spMkLst>
            <pc:docMk/>
            <pc:sldMk cId="3321347410" sldId="260"/>
            <ac:spMk id="4" creationId="{AFB1E4D8-A2A7-403B-ACD8-AD6AEFFE3CE5}"/>
          </ac:spMkLst>
        </pc:spChg>
        <pc:spChg chg="mod">
          <ac:chgData name="Công Nguyễn" userId="2bb69f501827e366" providerId="LiveId" clId="{277E7187-D27B-4EBC-8F42-903947FE1F5F}" dt="2022-03-16T06:30:06.871" v="734" actId="20577"/>
          <ac:spMkLst>
            <pc:docMk/>
            <pc:sldMk cId="3321347410" sldId="260"/>
            <ac:spMk id="5" creationId="{569A642D-D284-4C38-8172-84825E283B53}"/>
          </ac:spMkLst>
        </pc:spChg>
        <pc:spChg chg="mod">
          <ac:chgData name="Công Nguyễn" userId="2bb69f501827e366" providerId="LiveId" clId="{277E7187-D27B-4EBC-8F42-903947FE1F5F}" dt="2022-03-16T06:30:11.488" v="748" actId="20577"/>
          <ac:spMkLst>
            <pc:docMk/>
            <pc:sldMk cId="3321347410" sldId="260"/>
            <ac:spMk id="7" creationId="{FDC0257C-6C37-4FFD-A354-05670E6B1BF5}"/>
          </ac:spMkLst>
        </pc:spChg>
        <pc:spChg chg="mod">
          <ac:chgData name="Công Nguyễn" userId="2bb69f501827e366" providerId="LiveId" clId="{277E7187-D27B-4EBC-8F42-903947FE1F5F}" dt="2022-03-16T06:30:15.679" v="762" actId="20577"/>
          <ac:spMkLst>
            <pc:docMk/>
            <pc:sldMk cId="3321347410" sldId="260"/>
            <ac:spMk id="8" creationId="{06D82E84-4AE3-4CC1-9829-8770C3AD28B1}"/>
          </ac:spMkLst>
        </pc:spChg>
        <pc:spChg chg="mod">
          <ac:chgData name="Công Nguyễn" userId="2bb69f501827e366" providerId="LiveId" clId="{277E7187-D27B-4EBC-8F42-903947FE1F5F}" dt="2022-03-16T06:30:22.924" v="783" actId="20577"/>
          <ac:spMkLst>
            <pc:docMk/>
            <pc:sldMk cId="3321347410" sldId="260"/>
            <ac:spMk id="9" creationId="{EB194E98-5412-4F29-BB26-76EF37B82C8A}"/>
          </ac:spMkLst>
        </pc:spChg>
        <pc:spChg chg="add mod">
          <ac:chgData name="Công Nguyễn" userId="2bb69f501827e366" providerId="LiveId" clId="{277E7187-D27B-4EBC-8F42-903947FE1F5F}" dt="2022-03-16T06:31:20.946" v="989" actId="1035"/>
          <ac:spMkLst>
            <pc:docMk/>
            <pc:sldMk cId="3321347410" sldId="260"/>
            <ac:spMk id="28" creationId="{B9A0D7BA-471C-4E99-BF5E-EA039CF24CAC}"/>
          </ac:spMkLst>
        </pc:spChg>
        <pc:grpChg chg="mod">
          <ac:chgData name="Công Nguyễn" userId="2bb69f501827e366" providerId="LiveId" clId="{277E7187-D27B-4EBC-8F42-903947FE1F5F}" dt="2022-03-16T06:31:27.615" v="990" actId="1076"/>
          <ac:grpSpMkLst>
            <pc:docMk/>
            <pc:sldMk cId="3321347410" sldId="260"/>
            <ac:grpSpMk id="10" creationId="{1B75AACE-5EF6-4E60-AFF4-51E6C4817FDB}"/>
          </ac:grpSpMkLst>
        </pc:grpChg>
      </pc:sldChg>
      <pc:sldChg chg="addSp delSp modSp mod modTransition">
        <pc:chgData name="Công Nguyễn" userId="2bb69f501827e366" providerId="LiveId" clId="{277E7187-D27B-4EBC-8F42-903947FE1F5F}" dt="2022-03-16T06:32:09.097" v="997" actId="1076"/>
        <pc:sldMkLst>
          <pc:docMk/>
          <pc:sldMk cId="3009085498" sldId="261"/>
        </pc:sldMkLst>
        <pc:spChg chg="del">
          <ac:chgData name="Công Nguyễn" userId="2bb69f501827e366" providerId="LiveId" clId="{277E7187-D27B-4EBC-8F42-903947FE1F5F}" dt="2022-03-16T06:31:42.253" v="991" actId="478"/>
          <ac:spMkLst>
            <pc:docMk/>
            <pc:sldMk cId="3009085498" sldId="261"/>
            <ac:spMk id="2" creationId="{153A2899-5AA2-4E17-9E5D-748306707A07}"/>
          </ac:spMkLst>
        </pc:spChg>
        <pc:spChg chg="del">
          <ac:chgData name="Công Nguyễn" userId="2bb69f501827e366" providerId="LiveId" clId="{277E7187-D27B-4EBC-8F42-903947FE1F5F}" dt="2022-03-16T06:31:42.253" v="991" actId="478"/>
          <ac:spMkLst>
            <pc:docMk/>
            <pc:sldMk cId="3009085498" sldId="261"/>
            <ac:spMk id="3" creationId="{68F49F59-CB2B-441F-8541-5B9075341940}"/>
          </ac:spMkLst>
        </pc:spChg>
        <pc:spChg chg="del">
          <ac:chgData name="Công Nguyễn" userId="2bb69f501827e366" providerId="LiveId" clId="{277E7187-D27B-4EBC-8F42-903947FE1F5F}" dt="2022-03-16T06:31:42.253" v="991" actId="478"/>
          <ac:spMkLst>
            <pc:docMk/>
            <pc:sldMk cId="3009085498" sldId="261"/>
            <ac:spMk id="4" creationId="{540EE2EF-AA39-4C53-AF97-50C6C9DEB6EE}"/>
          </ac:spMkLst>
        </pc:spChg>
        <pc:spChg chg="del">
          <ac:chgData name="Công Nguyễn" userId="2bb69f501827e366" providerId="LiveId" clId="{277E7187-D27B-4EBC-8F42-903947FE1F5F}" dt="2022-03-16T06:31:42.253" v="991" actId="478"/>
          <ac:spMkLst>
            <pc:docMk/>
            <pc:sldMk cId="3009085498" sldId="261"/>
            <ac:spMk id="5" creationId="{4E03597B-467B-4918-8700-0EE242BB5350}"/>
          </ac:spMkLst>
        </pc:spChg>
        <pc:spChg chg="add mod">
          <ac:chgData name="Công Nguyễn" userId="2bb69f501827e366" providerId="LiveId" clId="{277E7187-D27B-4EBC-8F42-903947FE1F5F}" dt="2022-03-16T06:31:57.191" v="995" actId="1076"/>
          <ac:spMkLst>
            <pc:docMk/>
            <pc:sldMk cId="3009085498" sldId="261"/>
            <ac:spMk id="14" creationId="{6BE24C4D-CD2D-45E6-BD99-3B4DECB640A0}"/>
          </ac:spMkLst>
        </pc:spChg>
        <pc:spChg chg="add mod">
          <ac:chgData name="Công Nguyễn" userId="2bb69f501827e366" providerId="LiveId" clId="{277E7187-D27B-4EBC-8F42-903947FE1F5F}" dt="2022-03-16T06:31:57.191" v="995" actId="1076"/>
          <ac:spMkLst>
            <pc:docMk/>
            <pc:sldMk cId="3009085498" sldId="261"/>
            <ac:spMk id="15" creationId="{8C8F0E86-C254-467A-A14A-A3F1EFA6ACF2}"/>
          </ac:spMkLst>
        </pc:spChg>
        <pc:spChg chg="add mod">
          <ac:chgData name="Công Nguyễn" userId="2bb69f501827e366" providerId="LiveId" clId="{277E7187-D27B-4EBC-8F42-903947FE1F5F}" dt="2022-03-16T06:32:03.513" v="996" actId="1076"/>
          <ac:spMkLst>
            <pc:docMk/>
            <pc:sldMk cId="3009085498" sldId="261"/>
            <ac:spMk id="16" creationId="{04E39C81-B115-4379-9BC4-00AB6B1D0770}"/>
          </ac:spMkLst>
        </pc:spChg>
        <pc:spChg chg="add mod">
          <ac:chgData name="Công Nguyễn" userId="2bb69f501827e366" providerId="LiveId" clId="{277E7187-D27B-4EBC-8F42-903947FE1F5F}" dt="2022-03-16T06:32:09.097" v="997" actId="1076"/>
          <ac:spMkLst>
            <pc:docMk/>
            <pc:sldMk cId="3009085498" sldId="261"/>
            <ac:spMk id="17" creationId="{5336CAEC-0BF7-48D1-93C9-9041E799EBC7}"/>
          </ac:spMkLst>
        </pc:spChg>
      </pc:sldChg>
      <pc:sldChg chg="addSp delSp modSp mod modTransition">
        <pc:chgData name="Công Nguyễn" userId="2bb69f501827e366" providerId="LiveId" clId="{277E7187-D27B-4EBC-8F42-903947FE1F5F}" dt="2022-03-16T06:33:05.650" v="1008"/>
        <pc:sldMkLst>
          <pc:docMk/>
          <pc:sldMk cId="1233564325" sldId="262"/>
        </pc:sldMkLst>
        <pc:spChg chg="del">
          <ac:chgData name="Công Nguyễn" userId="2bb69f501827e366" providerId="LiveId" clId="{277E7187-D27B-4EBC-8F42-903947FE1F5F}" dt="2022-03-16T06:32:48.050" v="1002" actId="478"/>
          <ac:spMkLst>
            <pc:docMk/>
            <pc:sldMk cId="1233564325" sldId="262"/>
            <ac:spMk id="2" creationId="{153A2899-5AA2-4E17-9E5D-748306707A07}"/>
          </ac:spMkLst>
        </pc:spChg>
        <pc:spChg chg="del">
          <ac:chgData name="Công Nguyễn" userId="2bb69f501827e366" providerId="LiveId" clId="{277E7187-D27B-4EBC-8F42-903947FE1F5F}" dt="2022-03-16T06:32:48.050" v="1002" actId="478"/>
          <ac:spMkLst>
            <pc:docMk/>
            <pc:sldMk cId="1233564325" sldId="262"/>
            <ac:spMk id="3" creationId="{68F49F59-CB2B-441F-8541-5B9075341940}"/>
          </ac:spMkLst>
        </pc:spChg>
        <pc:spChg chg="del">
          <ac:chgData name="Công Nguyễn" userId="2bb69f501827e366" providerId="LiveId" clId="{277E7187-D27B-4EBC-8F42-903947FE1F5F}" dt="2022-03-16T06:32:48.050" v="1002" actId="478"/>
          <ac:spMkLst>
            <pc:docMk/>
            <pc:sldMk cId="1233564325" sldId="262"/>
            <ac:spMk id="4" creationId="{540EE2EF-AA39-4C53-AF97-50C6C9DEB6EE}"/>
          </ac:spMkLst>
        </pc:spChg>
        <pc:spChg chg="del">
          <ac:chgData name="Công Nguyễn" userId="2bb69f501827e366" providerId="LiveId" clId="{277E7187-D27B-4EBC-8F42-903947FE1F5F}" dt="2022-03-16T06:32:48.050" v="1002" actId="478"/>
          <ac:spMkLst>
            <pc:docMk/>
            <pc:sldMk cId="1233564325" sldId="262"/>
            <ac:spMk id="5" creationId="{4E03597B-467B-4918-8700-0EE242BB5350}"/>
          </ac:spMkLst>
        </pc:spChg>
        <pc:spChg chg="add mod">
          <ac:chgData name="Công Nguyễn" userId="2bb69f501827e366" providerId="LiveId" clId="{277E7187-D27B-4EBC-8F42-903947FE1F5F}" dt="2022-03-16T06:33:00.787" v="1006" actId="1076"/>
          <ac:spMkLst>
            <pc:docMk/>
            <pc:sldMk cId="1233564325" sldId="262"/>
            <ac:spMk id="14" creationId="{FC7BD782-CA22-413A-A76B-BBF38C7A51D4}"/>
          </ac:spMkLst>
        </pc:spChg>
        <pc:spChg chg="add mod">
          <ac:chgData name="Công Nguyễn" userId="2bb69f501827e366" providerId="LiveId" clId="{277E7187-D27B-4EBC-8F42-903947FE1F5F}" dt="2022-03-16T06:33:00.787" v="1006" actId="1076"/>
          <ac:spMkLst>
            <pc:docMk/>
            <pc:sldMk cId="1233564325" sldId="262"/>
            <ac:spMk id="15" creationId="{C1354052-BBE2-4D59-8A7E-9538BF193306}"/>
          </ac:spMkLst>
        </pc:spChg>
        <pc:spChg chg="add mod">
          <ac:chgData name="Công Nguyễn" userId="2bb69f501827e366" providerId="LiveId" clId="{277E7187-D27B-4EBC-8F42-903947FE1F5F}" dt="2022-03-16T06:33:00.787" v="1006" actId="1076"/>
          <ac:spMkLst>
            <pc:docMk/>
            <pc:sldMk cId="1233564325" sldId="262"/>
            <ac:spMk id="16" creationId="{C69CD9A4-45D4-43CD-A11B-B09AF924E960}"/>
          </ac:spMkLst>
        </pc:spChg>
        <pc:spChg chg="add mod">
          <ac:chgData name="Công Nguyễn" userId="2bb69f501827e366" providerId="LiveId" clId="{277E7187-D27B-4EBC-8F42-903947FE1F5F}" dt="2022-03-16T06:33:00.787" v="1006" actId="1076"/>
          <ac:spMkLst>
            <pc:docMk/>
            <pc:sldMk cId="1233564325" sldId="262"/>
            <ac:spMk id="17" creationId="{39BB1B13-4CA0-4965-A136-912B71FDECAA}"/>
          </ac:spMkLst>
        </pc:spChg>
      </pc:sldChg>
      <pc:sldChg chg="addSp delSp modSp mod modTransition">
        <pc:chgData name="Công Nguyễn" userId="2bb69f501827e366" providerId="LiveId" clId="{277E7187-D27B-4EBC-8F42-903947FE1F5F}" dt="2022-03-16T06:33:59.803" v="1027"/>
        <pc:sldMkLst>
          <pc:docMk/>
          <pc:sldMk cId="1503322164" sldId="263"/>
        </pc:sldMkLst>
        <pc:spChg chg="del">
          <ac:chgData name="Công Nguyễn" userId="2bb69f501827e366" providerId="LiveId" clId="{277E7187-D27B-4EBC-8F42-903947FE1F5F}" dt="2022-03-16T06:33:16.550" v="1009" actId="478"/>
          <ac:spMkLst>
            <pc:docMk/>
            <pc:sldMk cId="1503322164" sldId="263"/>
            <ac:spMk id="2" creationId="{153A2899-5AA2-4E17-9E5D-748306707A07}"/>
          </ac:spMkLst>
        </pc:spChg>
        <pc:spChg chg="del">
          <ac:chgData name="Công Nguyễn" userId="2bb69f501827e366" providerId="LiveId" clId="{277E7187-D27B-4EBC-8F42-903947FE1F5F}" dt="2022-03-16T06:33:16.550" v="1009" actId="478"/>
          <ac:spMkLst>
            <pc:docMk/>
            <pc:sldMk cId="1503322164" sldId="263"/>
            <ac:spMk id="3" creationId="{68F49F59-CB2B-441F-8541-5B9075341940}"/>
          </ac:spMkLst>
        </pc:spChg>
        <pc:spChg chg="del">
          <ac:chgData name="Công Nguyễn" userId="2bb69f501827e366" providerId="LiveId" clId="{277E7187-D27B-4EBC-8F42-903947FE1F5F}" dt="2022-03-16T06:33:16.550" v="1009" actId="478"/>
          <ac:spMkLst>
            <pc:docMk/>
            <pc:sldMk cId="1503322164" sldId="263"/>
            <ac:spMk id="4" creationId="{540EE2EF-AA39-4C53-AF97-50C6C9DEB6EE}"/>
          </ac:spMkLst>
        </pc:spChg>
        <pc:spChg chg="del">
          <ac:chgData name="Công Nguyễn" userId="2bb69f501827e366" providerId="LiveId" clId="{277E7187-D27B-4EBC-8F42-903947FE1F5F}" dt="2022-03-16T06:33:16.550" v="1009" actId="478"/>
          <ac:spMkLst>
            <pc:docMk/>
            <pc:sldMk cId="1503322164" sldId="263"/>
            <ac:spMk id="5" creationId="{4E03597B-467B-4918-8700-0EE242BB5350}"/>
          </ac:spMkLst>
        </pc:spChg>
        <pc:spChg chg="ord">
          <ac:chgData name="Công Nguyễn" userId="2bb69f501827e366" providerId="LiveId" clId="{277E7187-D27B-4EBC-8F42-903947FE1F5F}" dt="2022-03-16T06:33:50.312" v="1019" actId="166"/>
          <ac:spMkLst>
            <pc:docMk/>
            <pc:sldMk cId="1503322164" sldId="263"/>
            <ac:spMk id="10" creationId="{EECCB5F6-2AE7-4C3C-9F63-C281A770533F}"/>
          </ac:spMkLst>
        </pc:spChg>
        <pc:spChg chg="ord">
          <ac:chgData name="Công Nguyễn" userId="2bb69f501827e366" providerId="LiveId" clId="{277E7187-D27B-4EBC-8F42-903947FE1F5F}" dt="2022-03-16T06:33:50.312" v="1019" actId="166"/>
          <ac:spMkLst>
            <pc:docMk/>
            <pc:sldMk cId="1503322164" sldId="263"/>
            <ac:spMk id="11" creationId="{5D7E655F-F7E0-4155-A712-1C03BCD7CCD0}"/>
          </ac:spMkLst>
        </pc:spChg>
        <pc:spChg chg="add mod">
          <ac:chgData name="Công Nguyễn" userId="2bb69f501827e366" providerId="LiveId" clId="{277E7187-D27B-4EBC-8F42-903947FE1F5F}" dt="2022-03-16T06:33:25.554" v="1012" actId="1076"/>
          <ac:spMkLst>
            <pc:docMk/>
            <pc:sldMk cId="1503322164" sldId="263"/>
            <ac:spMk id="14" creationId="{6B24A1EB-0EBE-4D8D-9EDA-EEC21D8CB83C}"/>
          </ac:spMkLst>
        </pc:spChg>
        <pc:spChg chg="add mod">
          <ac:chgData name="Công Nguyễn" userId="2bb69f501827e366" providerId="LiveId" clId="{277E7187-D27B-4EBC-8F42-903947FE1F5F}" dt="2022-03-16T06:33:25.554" v="1012" actId="1076"/>
          <ac:spMkLst>
            <pc:docMk/>
            <pc:sldMk cId="1503322164" sldId="263"/>
            <ac:spMk id="15" creationId="{F817EE65-379B-4468-BE52-425E52FF0262}"/>
          </ac:spMkLst>
        </pc:spChg>
        <pc:spChg chg="add mod">
          <ac:chgData name="Công Nguyễn" userId="2bb69f501827e366" providerId="LiveId" clId="{277E7187-D27B-4EBC-8F42-903947FE1F5F}" dt="2022-03-16T06:33:25.554" v="1012" actId="1076"/>
          <ac:spMkLst>
            <pc:docMk/>
            <pc:sldMk cId="1503322164" sldId="263"/>
            <ac:spMk id="16" creationId="{71E92188-E624-4533-85F5-53F9515A8B0A}"/>
          </ac:spMkLst>
        </pc:spChg>
        <pc:spChg chg="add mod">
          <ac:chgData name="Công Nguyễn" userId="2bb69f501827e366" providerId="LiveId" clId="{277E7187-D27B-4EBC-8F42-903947FE1F5F}" dt="2022-03-16T06:33:25.554" v="1012" actId="1076"/>
          <ac:spMkLst>
            <pc:docMk/>
            <pc:sldMk cId="1503322164" sldId="263"/>
            <ac:spMk id="17" creationId="{5747EAAB-1C9F-4AB3-9C27-371B5111CCC5}"/>
          </ac:spMkLst>
        </pc:spChg>
      </pc:sldChg>
      <pc:sldChg chg="addSp delSp modSp mod modTransition">
        <pc:chgData name="Công Nguyễn" userId="2bb69f501827e366" providerId="LiveId" clId="{277E7187-D27B-4EBC-8F42-903947FE1F5F}" dt="2022-03-16T06:35:44.399" v="1182" actId="1036"/>
        <pc:sldMkLst>
          <pc:docMk/>
          <pc:sldMk cId="3906394605" sldId="264"/>
        </pc:sldMkLst>
        <pc:spChg chg="del">
          <ac:chgData name="Công Nguyễn" userId="2bb69f501827e366" providerId="LiveId" clId="{277E7187-D27B-4EBC-8F42-903947FE1F5F}" dt="2022-03-16T06:33:31.535" v="1013" actId="478"/>
          <ac:spMkLst>
            <pc:docMk/>
            <pc:sldMk cId="3906394605" sldId="264"/>
            <ac:spMk id="2" creationId="{153A2899-5AA2-4E17-9E5D-748306707A07}"/>
          </ac:spMkLst>
        </pc:spChg>
        <pc:spChg chg="del">
          <ac:chgData name="Công Nguyễn" userId="2bb69f501827e366" providerId="LiveId" clId="{277E7187-D27B-4EBC-8F42-903947FE1F5F}" dt="2022-03-16T06:33:31.535" v="1013" actId="478"/>
          <ac:spMkLst>
            <pc:docMk/>
            <pc:sldMk cId="3906394605" sldId="264"/>
            <ac:spMk id="3" creationId="{68F49F59-CB2B-441F-8541-5B9075341940}"/>
          </ac:spMkLst>
        </pc:spChg>
        <pc:spChg chg="del">
          <ac:chgData name="Công Nguyễn" userId="2bb69f501827e366" providerId="LiveId" clId="{277E7187-D27B-4EBC-8F42-903947FE1F5F}" dt="2022-03-16T06:33:31.535" v="1013" actId="478"/>
          <ac:spMkLst>
            <pc:docMk/>
            <pc:sldMk cId="3906394605" sldId="264"/>
            <ac:spMk id="4" creationId="{540EE2EF-AA39-4C53-AF97-50C6C9DEB6EE}"/>
          </ac:spMkLst>
        </pc:spChg>
        <pc:spChg chg="del">
          <ac:chgData name="Công Nguyễn" userId="2bb69f501827e366" providerId="LiveId" clId="{277E7187-D27B-4EBC-8F42-903947FE1F5F}" dt="2022-03-16T06:33:31.535" v="1013" actId="478"/>
          <ac:spMkLst>
            <pc:docMk/>
            <pc:sldMk cId="3906394605" sldId="264"/>
            <ac:spMk id="5" creationId="{4E03597B-467B-4918-8700-0EE242BB5350}"/>
          </ac:spMkLst>
        </pc:spChg>
        <pc:spChg chg="ord">
          <ac:chgData name="Công Nguyễn" userId="2bb69f501827e366" providerId="LiveId" clId="{277E7187-D27B-4EBC-8F42-903947FE1F5F}" dt="2022-03-16T06:33:46.575" v="1018" actId="166"/>
          <ac:spMkLst>
            <pc:docMk/>
            <pc:sldMk cId="3906394605" sldId="264"/>
            <ac:spMk id="10" creationId="{EECCB5F6-2AE7-4C3C-9F63-C281A770533F}"/>
          </ac:spMkLst>
        </pc:spChg>
        <pc:spChg chg="ord">
          <ac:chgData name="Công Nguyễn" userId="2bb69f501827e366" providerId="LiveId" clId="{277E7187-D27B-4EBC-8F42-903947FE1F5F}" dt="2022-03-16T06:33:46.575" v="1018" actId="166"/>
          <ac:spMkLst>
            <pc:docMk/>
            <pc:sldMk cId="3906394605" sldId="264"/>
            <ac:spMk id="11" creationId="{5D7E655F-F7E0-4155-A712-1C03BCD7CCD0}"/>
          </ac:spMkLst>
        </pc:spChg>
        <pc:spChg chg="del">
          <ac:chgData name="Công Nguyễn" userId="2bb69f501827e366" providerId="LiveId" clId="{277E7187-D27B-4EBC-8F42-903947FE1F5F}" dt="2022-03-16T06:35:34.319" v="1109" actId="478"/>
          <ac:spMkLst>
            <pc:docMk/>
            <pc:sldMk cId="3906394605" sldId="264"/>
            <ac:spMk id="14" creationId="{F2B35B61-3ACD-4A93-8D19-D25EE2D58EE6}"/>
          </ac:spMkLst>
        </pc:spChg>
        <pc:spChg chg="del">
          <ac:chgData name="Công Nguyễn" userId="2bb69f501827e366" providerId="LiveId" clId="{277E7187-D27B-4EBC-8F42-903947FE1F5F}" dt="2022-03-16T06:35:34.319" v="1109" actId="478"/>
          <ac:spMkLst>
            <pc:docMk/>
            <pc:sldMk cId="3906394605" sldId="264"/>
            <ac:spMk id="15" creationId="{691C7207-B5FB-442C-9A9A-20BFD4C6FC45}"/>
          </ac:spMkLst>
        </pc:spChg>
        <pc:spChg chg="add mod">
          <ac:chgData name="Công Nguyễn" userId="2bb69f501827e366" providerId="LiveId" clId="{277E7187-D27B-4EBC-8F42-903947FE1F5F}" dt="2022-03-16T06:33:43.777" v="1017" actId="1076"/>
          <ac:spMkLst>
            <pc:docMk/>
            <pc:sldMk cId="3906394605" sldId="264"/>
            <ac:spMk id="16" creationId="{CEF79A33-11F4-4E4A-819B-EE42B58EEBA0}"/>
          </ac:spMkLst>
        </pc:spChg>
        <pc:spChg chg="add mod">
          <ac:chgData name="Công Nguyễn" userId="2bb69f501827e366" providerId="LiveId" clId="{277E7187-D27B-4EBC-8F42-903947FE1F5F}" dt="2022-03-16T06:33:43.777" v="1017" actId="1076"/>
          <ac:spMkLst>
            <pc:docMk/>
            <pc:sldMk cId="3906394605" sldId="264"/>
            <ac:spMk id="17" creationId="{A359CADE-B244-4701-8768-40C5A198CC07}"/>
          </ac:spMkLst>
        </pc:spChg>
        <pc:spChg chg="add mod">
          <ac:chgData name="Công Nguyễn" userId="2bb69f501827e366" providerId="LiveId" clId="{277E7187-D27B-4EBC-8F42-903947FE1F5F}" dt="2022-03-16T06:33:43.777" v="1017" actId="1076"/>
          <ac:spMkLst>
            <pc:docMk/>
            <pc:sldMk cId="3906394605" sldId="264"/>
            <ac:spMk id="18" creationId="{F91649F4-8EC8-4841-AE5D-9C9F2E9EFEFF}"/>
          </ac:spMkLst>
        </pc:spChg>
        <pc:spChg chg="add mod">
          <ac:chgData name="Công Nguyễn" userId="2bb69f501827e366" providerId="LiveId" clId="{277E7187-D27B-4EBC-8F42-903947FE1F5F}" dt="2022-03-16T06:33:43.777" v="1017" actId="1076"/>
          <ac:spMkLst>
            <pc:docMk/>
            <pc:sldMk cId="3906394605" sldId="264"/>
            <ac:spMk id="19" creationId="{18E9D0B2-5370-4651-849B-FCC23E6B737A}"/>
          </ac:spMkLst>
        </pc:spChg>
        <pc:spChg chg="add mod">
          <ac:chgData name="Công Nguyễn" userId="2bb69f501827e366" providerId="LiveId" clId="{277E7187-D27B-4EBC-8F42-903947FE1F5F}" dt="2022-03-16T06:35:44.399" v="1182" actId="1036"/>
          <ac:spMkLst>
            <pc:docMk/>
            <pc:sldMk cId="3906394605" sldId="264"/>
            <ac:spMk id="20" creationId="{524CDC1B-90BA-4493-A701-1C74A2345A00}"/>
          </ac:spMkLst>
        </pc:spChg>
        <pc:spChg chg="add mod">
          <ac:chgData name="Công Nguyễn" userId="2bb69f501827e366" providerId="LiveId" clId="{277E7187-D27B-4EBC-8F42-903947FE1F5F}" dt="2022-03-16T06:35:39.586" v="1156" actId="1036"/>
          <ac:spMkLst>
            <pc:docMk/>
            <pc:sldMk cId="3906394605" sldId="264"/>
            <ac:spMk id="21" creationId="{0FC4C326-6E51-40B1-A8D2-750877F46506}"/>
          </ac:spMkLst>
        </pc:spChg>
      </pc:sldChg>
      <pc:sldChg chg="addSp delSp modSp mod modTransition">
        <pc:chgData name="Công Nguyễn" userId="2bb69f501827e366" providerId="LiveId" clId="{277E7187-D27B-4EBC-8F42-903947FE1F5F}" dt="2022-03-16T06:36:25.674" v="1336" actId="1037"/>
        <pc:sldMkLst>
          <pc:docMk/>
          <pc:sldMk cId="552014425" sldId="265"/>
        </pc:sldMkLst>
        <pc:spChg chg="del">
          <ac:chgData name="Công Nguyễn" userId="2bb69f501827e366" providerId="LiveId" clId="{277E7187-D27B-4EBC-8F42-903947FE1F5F}" dt="2022-03-16T06:34:22.010" v="1028" actId="478"/>
          <ac:spMkLst>
            <pc:docMk/>
            <pc:sldMk cId="552014425" sldId="265"/>
            <ac:spMk id="2" creationId="{153A2899-5AA2-4E17-9E5D-748306707A07}"/>
          </ac:spMkLst>
        </pc:spChg>
        <pc:spChg chg="del">
          <ac:chgData name="Công Nguyễn" userId="2bb69f501827e366" providerId="LiveId" clId="{277E7187-D27B-4EBC-8F42-903947FE1F5F}" dt="2022-03-16T06:34:22.010" v="1028" actId="478"/>
          <ac:spMkLst>
            <pc:docMk/>
            <pc:sldMk cId="552014425" sldId="265"/>
            <ac:spMk id="3" creationId="{68F49F59-CB2B-441F-8541-5B9075341940}"/>
          </ac:spMkLst>
        </pc:spChg>
        <pc:spChg chg="del">
          <ac:chgData name="Công Nguyễn" userId="2bb69f501827e366" providerId="LiveId" clId="{277E7187-D27B-4EBC-8F42-903947FE1F5F}" dt="2022-03-16T06:34:22.010" v="1028" actId="478"/>
          <ac:spMkLst>
            <pc:docMk/>
            <pc:sldMk cId="552014425" sldId="265"/>
            <ac:spMk id="4" creationId="{540EE2EF-AA39-4C53-AF97-50C6C9DEB6EE}"/>
          </ac:spMkLst>
        </pc:spChg>
        <pc:spChg chg="del">
          <ac:chgData name="Công Nguyễn" userId="2bb69f501827e366" providerId="LiveId" clId="{277E7187-D27B-4EBC-8F42-903947FE1F5F}" dt="2022-03-16T06:34:22.010" v="1028" actId="478"/>
          <ac:spMkLst>
            <pc:docMk/>
            <pc:sldMk cId="552014425" sldId="265"/>
            <ac:spMk id="5" creationId="{4E03597B-467B-4918-8700-0EE242BB5350}"/>
          </ac:spMkLst>
        </pc:spChg>
        <pc:spChg chg="mod">
          <ac:chgData name="Công Nguyễn" userId="2bb69f501827e366" providerId="LiveId" clId="{277E7187-D27B-4EBC-8F42-903947FE1F5F}" dt="2022-03-16T06:35:26.926" v="1108" actId="20577"/>
          <ac:spMkLst>
            <pc:docMk/>
            <pc:sldMk cId="552014425" sldId="265"/>
            <ac:spMk id="6" creationId="{237EE912-B372-4A8E-806C-FCFBC92CBB89}"/>
          </ac:spMkLst>
        </pc:spChg>
        <pc:spChg chg="mod">
          <ac:chgData name="Công Nguyễn" userId="2bb69f501827e366" providerId="LiveId" clId="{277E7187-D27B-4EBC-8F42-903947FE1F5F}" dt="2022-03-16T06:35:25.423" v="1107" actId="1035"/>
          <ac:spMkLst>
            <pc:docMk/>
            <pc:sldMk cId="552014425" sldId="265"/>
            <ac:spMk id="7" creationId="{35CEDDD4-94B1-445B-9928-35B6A7B8428D}"/>
          </ac:spMkLst>
        </pc:spChg>
        <pc:spChg chg="mod">
          <ac:chgData name="Công Nguyễn" userId="2bb69f501827e366" providerId="LiveId" clId="{277E7187-D27B-4EBC-8F42-903947FE1F5F}" dt="2022-03-16T06:34:41.975" v="1032" actId="1076"/>
          <ac:spMkLst>
            <pc:docMk/>
            <pc:sldMk cId="552014425" sldId="265"/>
            <ac:spMk id="8" creationId="{F2949FD5-DC8B-4F61-8E3A-3083C55BEB95}"/>
          </ac:spMkLst>
        </pc:spChg>
        <pc:spChg chg="mod">
          <ac:chgData name="Công Nguyễn" userId="2bb69f501827e366" providerId="LiveId" clId="{277E7187-D27B-4EBC-8F42-903947FE1F5F}" dt="2022-03-16T06:34:48.443" v="1066" actId="1035"/>
          <ac:spMkLst>
            <pc:docMk/>
            <pc:sldMk cId="552014425" sldId="265"/>
            <ac:spMk id="12" creationId="{585C366D-8618-4A31-8B0B-6D04B5E8C5BA}"/>
          </ac:spMkLst>
        </pc:spChg>
        <pc:spChg chg="mod">
          <ac:chgData name="Công Nguyễn" userId="2bb69f501827e366" providerId="LiveId" clId="{277E7187-D27B-4EBC-8F42-903947FE1F5F}" dt="2022-03-16T06:36:22.732" v="1293" actId="1038"/>
          <ac:spMkLst>
            <pc:docMk/>
            <pc:sldMk cId="552014425" sldId="265"/>
            <ac:spMk id="16" creationId="{7FB13ECF-A10E-4222-BEFA-F2E82841C533}"/>
          </ac:spMkLst>
        </pc:spChg>
        <pc:spChg chg="mod">
          <ac:chgData name="Công Nguyễn" userId="2bb69f501827e366" providerId="LiveId" clId="{277E7187-D27B-4EBC-8F42-903947FE1F5F}" dt="2022-03-16T06:36:25.674" v="1336" actId="1037"/>
          <ac:spMkLst>
            <pc:docMk/>
            <pc:sldMk cId="552014425" sldId="265"/>
            <ac:spMk id="17" creationId="{E5B219D4-8246-4A6F-8854-33D27EE29A65}"/>
          </ac:spMkLst>
        </pc:spChg>
        <pc:spChg chg="add mod">
          <ac:chgData name="Công Nguyễn" userId="2bb69f501827e366" providerId="LiveId" clId="{277E7187-D27B-4EBC-8F42-903947FE1F5F}" dt="2022-03-16T06:34:30.029" v="1030" actId="1076"/>
          <ac:spMkLst>
            <pc:docMk/>
            <pc:sldMk cId="552014425" sldId="265"/>
            <ac:spMk id="18" creationId="{E02801F3-C231-4119-ACCF-44D4330AB4B2}"/>
          </ac:spMkLst>
        </pc:spChg>
        <pc:spChg chg="add mod">
          <ac:chgData name="Công Nguyễn" userId="2bb69f501827e366" providerId="LiveId" clId="{277E7187-D27B-4EBC-8F42-903947FE1F5F}" dt="2022-03-16T06:34:30.029" v="1030" actId="1076"/>
          <ac:spMkLst>
            <pc:docMk/>
            <pc:sldMk cId="552014425" sldId="265"/>
            <ac:spMk id="19" creationId="{025B1269-F214-4DF6-94E3-902A978C88C6}"/>
          </ac:spMkLst>
        </pc:spChg>
        <pc:spChg chg="add mod">
          <ac:chgData name="Công Nguyễn" userId="2bb69f501827e366" providerId="LiveId" clId="{277E7187-D27B-4EBC-8F42-903947FE1F5F}" dt="2022-03-16T06:34:30.029" v="1030" actId="1076"/>
          <ac:spMkLst>
            <pc:docMk/>
            <pc:sldMk cId="552014425" sldId="265"/>
            <ac:spMk id="20" creationId="{EE5BEF16-D875-4EFD-B6F7-994392FE4F0E}"/>
          </ac:spMkLst>
        </pc:spChg>
        <pc:spChg chg="add mod">
          <ac:chgData name="Công Nguyễn" userId="2bb69f501827e366" providerId="LiveId" clId="{277E7187-D27B-4EBC-8F42-903947FE1F5F}" dt="2022-03-16T06:34:30.029" v="1030" actId="1076"/>
          <ac:spMkLst>
            <pc:docMk/>
            <pc:sldMk cId="552014425" sldId="265"/>
            <ac:spMk id="21" creationId="{C7267629-CE69-4371-ACC6-7CD862EE4446}"/>
          </ac:spMkLst>
        </pc:spChg>
      </pc:sldChg>
      <pc:sldChg chg="addSp delSp modSp mod modTransition setBg">
        <pc:chgData name="Công Nguyễn" userId="2bb69f501827e366" providerId="LiveId" clId="{277E7187-D27B-4EBC-8F42-903947FE1F5F}" dt="2022-03-16T06:37:33.670" v="1601" actId="1036"/>
        <pc:sldMkLst>
          <pc:docMk/>
          <pc:sldMk cId="2779530656" sldId="267"/>
        </pc:sldMkLst>
        <pc:spChg chg="mod">
          <ac:chgData name="Công Nguyễn" userId="2bb69f501827e366" providerId="LiveId" clId="{277E7187-D27B-4EBC-8F42-903947FE1F5F}" dt="2022-03-16T06:36:14.678" v="1251" actId="1035"/>
          <ac:spMkLst>
            <pc:docMk/>
            <pc:sldMk cId="2779530656" sldId="267"/>
            <ac:spMk id="7" creationId="{FBE71808-04AC-4C60-8481-C765EED664FB}"/>
          </ac:spMkLst>
        </pc:spChg>
        <pc:spChg chg="del mod">
          <ac:chgData name="Công Nguyễn" userId="2bb69f501827e366" providerId="LiveId" clId="{277E7187-D27B-4EBC-8F42-903947FE1F5F}" dt="2022-03-16T06:36:02.180" v="1185" actId="478"/>
          <ac:spMkLst>
            <pc:docMk/>
            <pc:sldMk cId="2779530656" sldId="267"/>
            <ac:spMk id="8" creationId="{219777BA-691E-4DFF-9648-EE47520E7494}"/>
          </ac:spMkLst>
        </pc:spChg>
        <pc:spChg chg="del">
          <ac:chgData name="Công Nguyễn" userId="2bb69f501827e366" providerId="LiveId" clId="{277E7187-D27B-4EBC-8F42-903947FE1F5F}" dt="2022-03-16T06:37:24.427" v="1534" actId="478"/>
          <ac:spMkLst>
            <pc:docMk/>
            <pc:sldMk cId="2779530656" sldId="267"/>
            <ac:spMk id="9" creationId="{A0310F78-868F-4B3F-97AC-5EB8D8CFA776}"/>
          </ac:spMkLst>
        </pc:spChg>
        <pc:spChg chg="del">
          <ac:chgData name="Công Nguyễn" userId="2bb69f501827e366" providerId="LiveId" clId="{277E7187-D27B-4EBC-8F42-903947FE1F5F}" dt="2022-03-16T06:37:24.427" v="1534" actId="478"/>
          <ac:spMkLst>
            <pc:docMk/>
            <pc:sldMk cId="2779530656" sldId="267"/>
            <ac:spMk id="10" creationId="{CE52B460-B720-4B77-B9FA-CE9D164F7BBC}"/>
          </ac:spMkLst>
        </pc:spChg>
        <pc:spChg chg="add mod">
          <ac:chgData name="Công Nguyễn" userId="2bb69f501827e366" providerId="LiveId" clId="{277E7187-D27B-4EBC-8F42-903947FE1F5F}" dt="2022-03-16T06:36:14.678" v="1251" actId="1035"/>
          <ac:spMkLst>
            <pc:docMk/>
            <pc:sldMk cId="2779530656" sldId="267"/>
            <ac:spMk id="11" creationId="{C79A22BB-E6CA-4F2B-A812-34D75E08C771}"/>
          </ac:spMkLst>
        </pc:spChg>
        <pc:spChg chg="add mod">
          <ac:chgData name="Công Nguyễn" userId="2bb69f501827e366" providerId="LiveId" clId="{277E7187-D27B-4EBC-8F42-903947FE1F5F}" dt="2022-03-16T06:37:28.492" v="1570" actId="1036"/>
          <ac:spMkLst>
            <pc:docMk/>
            <pc:sldMk cId="2779530656" sldId="267"/>
            <ac:spMk id="12" creationId="{F91D2790-20B6-417B-B0D3-765246A84384}"/>
          </ac:spMkLst>
        </pc:spChg>
        <pc:spChg chg="add mod">
          <ac:chgData name="Công Nguyễn" userId="2bb69f501827e366" providerId="LiveId" clId="{277E7187-D27B-4EBC-8F42-903947FE1F5F}" dt="2022-03-16T06:37:33.670" v="1601" actId="1036"/>
          <ac:spMkLst>
            <pc:docMk/>
            <pc:sldMk cId="2779530656" sldId="267"/>
            <ac:spMk id="13" creationId="{F11ADCAB-E5F5-4EBB-ACAF-34AF8A495506}"/>
          </ac:spMkLst>
        </pc:spChg>
      </pc:sldChg>
      <pc:sldChg chg="addSp delSp modSp mod modTransition setBg">
        <pc:chgData name="Công Nguyễn" userId="2bb69f501827e366" providerId="LiveId" clId="{277E7187-D27B-4EBC-8F42-903947FE1F5F}" dt="2022-03-16T06:38:45.728" v="1857" actId="478"/>
        <pc:sldMkLst>
          <pc:docMk/>
          <pc:sldMk cId="840069600" sldId="268"/>
        </pc:sldMkLst>
        <pc:spChg chg="mod">
          <ac:chgData name="Công Nguyễn" userId="2bb69f501827e366" providerId="LiveId" clId="{277E7187-D27B-4EBC-8F42-903947FE1F5F}" dt="2022-03-16T06:37:14.580" v="1532" actId="1076"/>
          <ac:spMkLst>
            <pc:docMk/>
            <pc:sldMk cId="840069600" sldId="268"/>
            <ac:spMk id="5" creationId="{55B22161-F6FF-4EF3-9A2D-BD8BC903E3FF}"/>
          </ac:spMkLst>
        </pc:spChg>
        <pc:spChg chg="del">
          <ac:chgData name="Công Nguyễn" userId="2bb69f501827e366" providerId="LiveId" clId="{277E7187-D27B-4EBC-8F42-903947FE1F5F}" dt="2022-03-16T06:38:43.712" v="1856" actId="478"/>
          <ac:spMkLst>
            <pc:docMk/>
            <pc:sldMk cId="840069600" sldId="268"/>
            <ac:spMk id="7" creationId="{CF668C15-C35D-4F9B-ADAB-AB034CD2C78B}"/>
          </ac:spMkLst>
        </pc:spChg>
        <pc:spChg chg="del">
          <ac:chgData name="Công Nguyễn" userId="2bb69f501827e366" providerId="LiveId" clId="{277E7187-D27B-4EBC-8F42-903947FE1F5F}" dt="2022-03-16T06:38:45.728" v="1857" actId="478"/>
          <ac:spMkLst>
            <pc:docMk/>
            <pc:sldMk cId="840069600" sldId="268"/>
            <ac:spMk id="8" creationId="{34DA4DF5-3633-48AF-A264-6F30AC295029}"/>
          </ac:spMkLst>
        </pc:spChg>
        <pc:spChg chg="add mod">
          <ac:chgData name="Công Nguyễn" userId="2bb69f501827e366" providerId="LiveId" clId="{277E7187-D27B-4EBC-8F42-903947FE1F5F}" dt="2022-03-16T06:36:46.712" v="1507" actId="1037"/>
          <ac:spMkLst>
            <pc:docMk/>
            <pc:sldMk cId="840069600" sldId="268"/>
            <ac:spMk id="9" creationId="{2713884F-E639-4755-910F-5207CF18DB2E}"/>
          </ac:spMkLst>
        </pc:spChg>
        <pc:spChg chg="add mod">
          <ac:chgData name="Công Nguyễn" userId="2bb69f501827e366" providerId="LiveId" clId="{277E7187-D27B-4EBC-8F42-903947FE1F5F}" dt="2022-03-16T06:36:42.692" v="1429" actId="1038"/>
          <ac:spMkLst>
            <pc:docMk/>
            <pc:sldMk cId="840069600" sldId="268"/>
            <ac:spMk id="10" creationId="{E7E12E38-917E-46CA-9AC2-1DA0B9125429}"/>
          </ac:spMkLst>
        </pc:spChg>
        <pc:spChg chg="add mod">
          <ac:chgData name="Công Nguyễn" userId="2bb69f501827e366" providerId="LiveId" clId="{277E7187-D27B-4EBC-8F42-903947FE1F5F}" dt="2022-03-16T06:38:39.829" v="1821" actId="1038"/>
          <ac:spMkLst>
            <pc:docMk/>
            <pc:sldMk cId="840069600" sldId="268"/>
            <ac:spMk id="11" creationId="{F7725454-5220-442B-8554-C46C4C63B98B}"/>
          </ac:spMkLst>
        </pc:spChg>
        <pc:spChg chg="add mod">
          <ac:chgData name="Công Nguyễn" userId="2bb69f501827e366" providerId="LiveId" clId="{277E7187-D27B-4EBC-8F42-903947FE1F5F}" dt="2022-03-16T06:38:42.384" v="1855" actId="1038"/>
          <ac:spMkLst>
            <pc:docMk/>
            <pc:sldMk cId="840069600" sldId="268"/>
            <ac:spMk id="12" creationId="{7AC5DCA5-518E-46CF-B93E-A67F3FA67EAA}"/>
          </ac:spMkLst>
        </pc:spChg>
      </pc:sldChg>
      <pc:sldChg chg="addSp delSp modSp mod modTransition setBg">
        <pc:chgData name="Công Nguyễn" userId="2bb69f501827e366" providerId="LiveId" clId="{277E7187-D27B-4EBC-8F42-903947FE1F5F}" dt="2022-03-16T06:38:32.525" v="1778" actId="14100"/>
        <pc:sldMkLst>
          <pc:docMk/>
          <pc:sldMk cId="1578989320" sldId="269"/>
        </pc:sldMkLst>
        <pc:spChg chg="del">
          <ac:chgData name="Công Nguyễn" userId="2bb69f501827e366" providerId="LiveId" clId="{277E7187-D27B-4EBC-8F42-903947FE1F5F}" dt="2022-03-16T06:37:46.735" v="1602" actId="478"/>
          <ac:spMkLst>
            <pc:docMk/>
            <pc:sldMk cId="1578989320" sldId="269"/>
            <ac:spMk id="5" creationId="{55B22161-F6FF-4EF3-9A2D-BD8BC903E3FF}"/>
          </ac:spMkLst>
        </pc:spChg>
        <pc:spChg chg="del">
          <ac:chgData name="Công Nguyễn" userId="2bb69f501827e366" providerId="LiveId" clId="{277E7187-D27B-4EBC-8F42-903947FE1F5F}" dt="2022-03-16T06:37:46.735" v="1602" actId="478"/>
          <ac:spMkLst>
            <pc:docMk/>
            <pc:sldMk cId="1578989320" sldId="269"/>
            <ac:spMk id="6" creationId="{72ECA12B-0354-4FBF-911E-DF86D7D115C9}"/>
          </ac:spMkLst>
        </pc:spChg>
        <pc:spChg chg="mod">
          <ac:chgData name="Công Nguyễn" userId="2bb69f501827e366" providerId="LiveId" clId="{277E7187-D27B-4EBC-8F42-903947FE1F5F}" dt="2022-03-16T06:38:32.525" v="1778" actId="14100"/>
          <ac:spMkLst>
            <pc:docMk/>
            <pc:sldMk cId="1578989320" sldId="269"/>
            <ac:spMk id="7" creationId="{06D1C7B6-3B3E-4774-AA33-949D9801195D}"/>
          </ac:spMkLst>
        </pc:spChg>
        <pc:spChg chg="add mod">
          <ac:chgData name="Công Nguyễn" userId="2bb69f501827e366" providerId="LiveId" clId="{277E7187-D27B-4EBC-8F42-903947FE1F5F}" dt="2022-03-16T06:38:05.760" v="1743" actId="1037"/>
          <ac:spMkLst>
            <pc:docMk/>
            <pc:sldMk cId="1578989320" sldId="269"/>
            <ac:spMk id="9" creationId="{123C9533-C1E9-46F8-96D1-E4B4A4C8B330}"/>
          </ac:spMkLst>
        </pc:spChg>
        <pc:spChg chg="add mod">
          <ac:chgData name="Công Nguyễn" userId="2bb69f501827e366" providerId="LiveId" clId="{277E7187-D27B-4EBC-8F42-903947FE1F5F}" dt="2022-03-16T06:38:05.760" v="1743" actId="1037"/>
          <ac:spMkLst>
            <pc:docMk/>
            <pc:sldMk cId="1578989320" sldId="269"/>
            <ac:spMk id="10" creationId="{77050E97-0C5A-4670-90A6-07AE0C742543}"/>
          </ac:spMkLst>
        </pc:spChg>
      </pc:sldChg>
      <pc:sldChg chg="addSp delSp modSp mod modTransition setBg">
        <pc:chgData name="Công Nguyễn" userId="2bb69f501827e366" providerId="LiveId" clId="{277E7187-D27B-4EBC-8F42-903947FE1F5F}" dt="2022-03-16T06:40:34.633" v="2125" actId="1035"/>
        <pc:sldMkLst>
          <pc:docMk/>
          <pc:sldMk cId="1186542998" sldId="270"/>
        </pc:sldMkLst>
        <pc:spChg chg="del">
          <ac:chgData name="Công Nguyễn" userId="2bb69f501827e366" providerId="LiveId" clId="{277E7187-D27B-4EBC-8F42-903947FE1F5F}" dt="2022-03-16T06:39:32.738" v="1978" actId="478"/>
          <ac:spMkLst>
            <pc:docMk/>
            <pc:sldMk cId="1186542998" sldId="270"/>
            <ac:spMk id="5" creationId="{55B22161-F6FF-4EF3-9A2D-BD8BC903E3FF}"/>
          </ac:spMkLst>
        </pc:spChg>
        <pc:spChg chg="del">
          <ac:chgData name="Công Nguyễn" userId="2bb69f501827e366" providerId="LiveId" clId="{277E7187-D27B-4EBC-8F42-903947FE1F5F}" dt="2022-03-16T06:39:32.738" v="1978" actId="478"/>
          <ac:spMkLst>
            <pc:docMk/>
            <pc:sldMk cId="1186542998" sldId="270"/>
            <ac:spMk id="6" creationId="{72ECA12B-0354-4FBF-911E-DF86D7D115C9}"/>
          </ac:spMkLst>
        </pc:spChg>
        <pc:spChg chg="del">
          <ac:chgData name="Công Nguyễn" userId="2bb69f501827e366" providerId="LiveId" clId="{277E7187-D27B-4EBC-8F42-903947FE1F5F}" dt="2022-03-16T06:39:03.285" v="1858" actId="478"/>
          <ac:spMkLst>
            <pc:docMk/>
            <pc:sldMk cId="1186542998" sldId="270"/>
            <ac:spMk id="7" creationId="{06D1C7B6-3B3E-4774-AA33-949D9801195D}"/>
          </ac:spMkLst>
        </pc:spChg>
        <pc:spChg chg="del">
          <ac:chgData name="Công Nguyễn" userId="2bb69f501827e366" providerId="LiveId" clId="{277E7187-D27B-4EBC-8F42-903947FE1F5F}" dt="2022-03-16T06:39:03.285" v="1858" actId="478"/>
          <ac:spMkLst>
            <pc:docMk/>
            <pc:sldMk cId="1186542998" sldId="270"/>
            <ac:spMk id="8" creationId="{7DB74DF7-80E9-430B-91C4-13CA9D11881F}"/>
          </ac:spMkLst>
        </pc:spChg>
        <pc:spChg chg="add mod">
          <ac:chgData name="Công Nguyễn" userId="2bb69f501827e366" providerId="LiveId" clId="{277E7187-D27B-4EBC-8F42-903947FE1F5F}" dt="2022-03-16T06:21:55.339" v="72" actId="1036"/>
          <ac:spMkLst>
            <pc:docMk/>
            <pc:sldMk cId="1186542998" sldId="270"/>
            <ac:spMk id="9" creationId="{4EB6E92C-D9FB-41FE-982D-5E3770AD9B57}"/>
          </ac:spMkLst>
        </pc:spChg>
        <pc:spChg chg="add mod">
          <ac:chgData name="Công Nguyễn" userId="2bb69f501827e366" providerId="LiveId" clId="{277E7187-D27B-4EBC-8F42-903947FE1F5F}" dt="2022-03-16T06:39:16.892" v="1967" actId="1038"/>
          <ac:spMkLst>
            <pc:docMk/>
            <pc:sldMk cId="1186542998" sldId="270"/>
            <ac:spMk id="10" creationId="{5A37D3CD-BC82-4C83-B26A-6E5691BA30C9}"/>
          </ac:spMkLst>
        </pc:spChg>
        <pc:spChg chg="add mod">
          <ac:chgData name="Công Nguyễn" userId="2bb69f501827e366" providerId="LiveId" clId="{277E7187-D27B-4EBC-8F42-903947FE1F5F}" dt="2022-03-16T06:39:18.567" v="1977" actId="1038"/>
          <ac:spMkLst>
            <pc:docMk/>
            <pc:sldMk cId="1186542998" sldId="270"/>
            <ac:spMk id="11" creationId="{1A4CFA3E-DF6E-4069-BCC9-5291CC1C4591}"/>
          </ac:spMkLst>
        </pc:spChg>
        <pc:spChg chg="add mod">
          <ac:chgData name="Công Nguyễn" userId="2bb69f501827e366" providerId="LiveId" clId="{277E7187-D27B-4EBC-8F42-903947FE1F5F}" dt="2022-03-16T06:39:37.426" v="1979"/>
          <ac:spMkLst>
            <pc:docMk/>
            <pc:sldMk cId="1186542998" sldId="270"/>
            <ac:spMk id="12" creationId="{404E96B8-7450-49B4-B188-FE76B59D0C75}"/>
          </ac:spMkLst>
        </pc:spChg>
        <pc:spChg chg="add mod">
          <ac:chgData name="Công Nguyễn" userId="2bb69f501827e366" providerId="LiveId" clId="{277E7187-D27B-4EBC-8F42-903947FE1F5F}" dt="2022-03-16T06:39:37.426" v="1979"/>
          <ac:spMkLst>
            <pc:docMk/>
            <pc:sldMk cId="1186542998" sldId="270"/>
            <ac:spMk id="13" creationId="{EB9CDB68-52F8-460F-A008-48107A177EA7}"/>
          </ac:spMkLst>
        </pc:spChg>
        <pc:spChg chg="add mod">
          <ac:chgData name="Công Nguyễn" userId="2bb69f501827e366" providerId="LiveId" clId="{277E7187-D27B-4EBC-8F42-903947FE1F5F}" dt="2022-03-16T06:40:34.633" v="2125" actId="1035"/>
          <ac:spMkLst>
            <pc:docMk/>
            <pc:sldMk cId="1186542998" sldId="270"/>
            <ac:spMk id="14" creationId="{3920DAF9-7AE0-4F8D-9D06-A69C58338FB3}"/>
          </ac:spMkLst>
        </pc:spChg>
      </pc:sldChg>
      <pc:sldChg chg="addSp delSp modSp mod modTransition">
        <pc:chgData name="Công Nguyễn" userId="2bb69f501827e366" providerId="LiveId" clId="{277E7187-D27B-4EBC-8F42-903947FE1F5F}" dt="2022-03-16T06:40:40.519" v="2127"/>
        <pc:sldMkLst>
          <pc:docMk/>
          <pc:sldMk cId="2592000468" sldId="271"/>
        </pc:sldMkLst>
        <pc:spChg chg="del">
          <ac:chgData name="Công Nguyễn" userId="2bb69f501827e366" providerId="LiveId" clId="{277E7187-D27B-4EBC-8F42-903947FE1F5F}" dt="2022-03-16T06:39:48.513" v="1980" actId="478"/>
          <ac:spMkLst>
            <pc:docMk/>
            <pc:sldMk cId="2592000468" sldId="271"/>
            <ac:spMk id="5" creationId="{55B22161-F6FF-4EF3-9A2D-BD8BC903E3FF}"/>
          </ac:spMkLst>
        </pc:spChg>
        <pc:spChg chg="del">
          <ac:chgData name="Công Nguyễn" userId="2bb69f501827e366" providerId="LiveId" clId="{277E7187-D27B-4EBC-8F42-903947FE1F5F}" dt="2022-03-16T06:39:48.513" v="1980" actId="478"/>
          <ac:spMkLst>
            <pc:docMk/>
            <pc:sldMk cId="2592000468" sldId="271"/>
            <ac:spMk id="6" creationId="{72ECA12B-0354-4FBF-911E-DF86D7D115C9}"/>
          </ac:spMkLst>
        </pc:spChg>
        <pc:spChg chg="add mod">
          <ac:chgData name="Công Nguyễn" userId="2bb69f501827e366" providerId="LiveId" clId="{277E7187-D27B-4EBC-8F42-903947FE1F5F}" dt="2022-03-16T06:40:29.599" v="2089" actId="1582"/>
          <ac:spMkLst>
            <pc:docMk/>
            <pc:sldMk cId="2592000468" sldId="271"/>
            <ac:spMk id="7" creationId="{34F741B2-F843-4144-AE8D-74E5E3BA78F6}"/>
          </ac:spMkLst>
        </pc:spChg>
        <pc:spChg chg="add mod">
          <ac:chgData name="Công Nguyễn" userId="2bb69f501827e366" providerId="LiveId" clId="{277E7187-D27B-4EBC-8F42-903947FE1F5F}" dt="2022-03-16T06:40:05.008" v="2078" actId="1037"/>
          <ac:spMkLst>
            <pc:docMk/>
            <pc:sldMk cId="2592000468" sldId="271"/>
            <ac:spMk id="8" creationId="{28BB9D90-3A4E-4C67-8054-B5DBA3658608}"/>
          </ac:spMkLst>
        </pc:spChg>
        <pc:spChg chg="add mod">
          <ac:chgData name="Công Nguyễn" userId="2bb69f501827e366" providerId="LiveId" clId="{277E7187-D27B-4EBC-8F42-903947FE1F5F}" dt="2022-03-16T06:40:05.008" v="2078" actId="1037"/>
          <ac:spMkLst>
            <pc:docMk/>
            <pc:sldMk cId="2592000468" sldId="271"/>
            <ac:spMk id="9" creationId="{E9A005D1-B4AB-45B0-9738-128E1AD902C4}"/>
          </ac:spMkLst>
        </pc:spChg>
        <pc:spChg chg="mod">
          <ac:chgData name="Công Nguyễn" userId="2bb69f501827e366" providerId="LiveId" clId="{277E7187-D27B-4EBC-8F42-903947FE1F5F}" dt="2022-03-16T06:21:59.812" v="83" actId="1036"/>
          <ac:spMkLst>
            <pc:docMk/>
            <pc:sldMk cId="2592000468" sldId="271"/>
            <ac:spMk id="10" creationId="{377BE071-BF67-41DC-BAF0-14AD26F17BA4}"/>
          </ac:spMkLst>
        </pc:spChg>
      </pc:sldChg>
      <pc:sldChg chg="addSp delSp modSp mod modTransition">
        <pc:chgData name="Công Nguyễn" userId="2bb69f501827e366" providerId="LiveId" clId="{277E7187-D27B-4EBC-8F42-903947FE1F5F}" dt="2022-03-16T06:27:11.815" v="359" actId="1076"/>
        <pc:sldMkLst>
          <pc:docMk/>
          <pc:sldMk cId="2190201896" sldId="272"/>
        </pc:sldMkLst>
        <pc:spChg chg="del">
          <ac:chgData name="Công Nguyễn" userId="2bb69f501827e366" providerId="LiveId" clId="{277E7187-D27B-4EBC-8F42-903947FE1F5F}" dt="2022-03-16T06:20:27.823" v="0" actId="478"/>
          <ac:spMkLst>
            <pc:docMk/>
            <pc:sldMk cId="2190201896" sldId="272"/>
            <ac:spMk id="2" creationId="{B3CF3151-7A2C-4C13-A25E-42B1735835DF}"/>
          </ac:spMkLst>
        </pc:spChg>
        <pc:spChg chg="ord">
          <ac:chgData name="Công Nguyễn" userId="2bb69f501827e366" providerId="LiveId" clId="{277E7187-D27B-4EBC-8F42-903947FE1F5F}" dt="2022-03-16T06:27:09.868" v="358" actId="166"/>
          <ac:spMkLst>
            <pc:docMk/>
            <pc:sldMk cId="2190201896" sldId="272"/>
            <ac:spMk id="8" creationId="{B1531B6D-E7F7-4342-A58D-B58BCE7D71C7}"/>
          </ac:spMkLst>
        </pc:spChg>
        <pc:spChg chg="ord">
          <ac:chgData name="Công Nguyễn" userId="2bb69f501827e366" providerId="LiveId" clId="{277E7187-D27B-4EBC-8F42-903947FE1F5F}" dt="2022-03-16T06:27:09.868" v="358" actId="166"/>
          <ac:spMkLst>
            <pc:docMk/>
            <pc:sldMk cId="2190201896" sldId="272"/>
            <ac:spMk id="9" creationId="{1367C0B7-C9D7-4EF5-8B05-0EE0EB4F4178}"/>
          </ac:spMkLst>
        </pc:spChg>
        <pc:spChg chg="del">
          <ac:chgData name="Công Nguyễn" userId="2bb69f501827e366" providerId="LiveId" clId="{277E7187-D27B-4EBC-8F42-903947FE1F5F}" dt="2022-03-16T06:24:18.471" v="192" actId="478"/>
          <ac:spMkLst>
            <pc:docMk/>
            <pc:sldMk cId="2190201896" sldId="272"/>
            <ac:spMk id="10" creationId="{58418942-890B-4422-A924-8983A42F8AC4}"/>
          </ac:spMkLst>
        </pc:spChg>
        <pc:spChg chg="del">
          <ac:chgData name="Công Nguyễn" userId="2bb69f501827e366" providerId="LiveId" clId="{277E7187-D27B-4EBC-8F42-903947FE1F5F}" dt="2022-03-16T06:24:18.471" v="192" actId="478"/>
          <ac:spMkLst>
            <pc:docMk/>
            <pc:sldMk cId="2190201896" sldId="272"/>
            <ac:spMk id="11" creationId="{136ACE10-AE97-40CB-99AC-2689F9FD1628}"/>
          </ac:spMkLst>
        </pc:spChg>
        <pc:spChg chg="add mod">
          <ac:chgData name="Công Nguyễn" userId="2bb69f501827e366" providerId="LiveId" clId="{277E7187-D27B-4EBC-8F42-903947FE1F5F}" dt="2022-03-16T06:24:21.773" v="234" actId="1038"/>
          <ac:spMkLst>
            <pc:docMk/>
            <pc:sldMk cId="2190201896" sldId="272"/>
            <ac:spMk id="12" creationId="{33889DB9-38AE-419E-B2B0-13BEEA9268A6}"/>
          </ac:spMkLst>
        </pc:spChg>
        <pc:spChg chg="add mod">
          <ac:chgData name="Công Nguyễn" userId="2bb69f501827e366" providerId="LiveId" clId="{277E7187-D27B-4EBC-8F42-903947FE1F5F}" dt="2022-03-16T06:24:24.277" v="261" actId="1038"/>
          <ac:spMkLst>
            <pc:docMk/>
            <pc:sldMk cId="2190201896" sldId="272"/>
            <ac:spMk id="13" creationId="{1B5D0C7E-C217-4D25-9B7C-C68E109C372B}"/>
          </ac:spMkLst>
        </pc:spChg>
        <pc:picChg chg="add mod">
          <ac:chgData name="Công Nguyễn" userId="2bb69f501827e366" providerId="LiveId" clId="{277E7187-D27B-4EBC-8F42-903947FE1F5F}" dt="2022-03-16T06:27:11.815" v="359" actId="1076"/>
          <ac:picMkLst>
            <pc:docMk/>
            <pc:sldMk cId="2190201896" sldId="272"/>
            <ac:picMk id="14" creationId="{D6D2748B-4360-45DF-B741-FE59C5C6BBAD}"/>
          </ac:picMkLst>
        </pc:picChg>
      </pc:sldChg>
      <pc:sldChg chg="modSp add mod modTransition">
        <pc:chgData name="Công Nguyễn" userId="2bb69f501827e366" providerId="LiveId" clId="{277E7187-D27B-4EBC-8F42-903947FE1F5F}" dt="2022-03-16T06:32:34.810" v="1001" actId="13244"/>
        <pc:sldMkLst>
          <pc:docMk/>
          <pc:sldMk cId="3681941832" sldId="273"/>
        </pc:sldMkLst>
        <pc:spChg chg="ord">
          <ac:chgData name="Công Nguyễn" userId="2bb69f501827e366" providerId="LiveId" clId="{277E7187-D27B-4EBC-8F42-903947FE1F5F}" dt="2022-03-16T06:32:34.810" v="1001" actId="13244"/>
          <ac:spMkLst>
            <pc:docMk/>
            <pc:sldMk cId="3681941832" sldId="273"/>
            <ac:spMk id="2" creationId="{D85ED41F-5B9E-47E0-A3DD-E058B649F2D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10EA-FBB7-4AFF-B71A-56CD608AA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349A8-2F0F-448C-8CFE-49CC11A47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C0F1B-E1CB-4F88-B3E8-7DF00636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44DD9-7444-4420-A868-40480F72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768FD-1604-45D5-90DF-412098E7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73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2836-EA75-4066-8A32-57131FB7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2499A-C15A-4348-BAE9-D9FAEFE31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6BD3F-E8AD-45D8-A6F2-5072437D9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A02F0-E2A8-4531-8165-4D9F12DF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69E48-1AF6-4B1D-B3C8-29ED353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436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15290-F640-421B-90E1-B8CC5E91F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7641E-077F-43B8-9C2C-C3FE990D0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3B79E-AF33-4BFC-A4C3-62C17E86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F0374-967C-4916-B860-7E3BE0146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6996F-838E-4EF0-8A08-10AE086E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8320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C9E4-F8D5-4A6A-B9D7-C8FD7A3B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4BBC5-889A-4DEF-BBE0-6654CFB5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54580-0677-4000-B19F-895106A1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2D1FA-AF7A-46D3-A0A8-D493469B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EA6F-B447-4E79-9CD5-28113379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143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8E9D-4E27-49A5-8283-0291F9ED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9E6E5-4746-4A2C-A368-588B3D8C5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F8E18-B7EB-4213-919A-E3E04479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A76F-0292-4C9D-88D3-9CC62830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B4F4D-4A0F-489D-AB19-91FA3EE7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7342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F05E-05C7-4E18-A151-DD713618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CF76-160B-4C62-9521-4537CA938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79530-3635-4A47-B0BF-99D25ABE3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31934-A036-44B7-8182-347A982B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02553-537D-404D-BA56-4A52A37D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7F514-579F-45A9-ADCA-32EA2819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008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6DD0-13BF-4381-BAEE-F72AFBDC4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A9B0A-760D-4025-AF3D-4CD4CC9A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510E5-4A2F-4677-855D-F7C1868C8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AC815-BACE-4EC7-95EC-DF135CB87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89FCA-99C1-4255-B26A-94DE5DE52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23E1E-AA84-4F44-9CB7-FF783391B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08B4FF-B50D-4CB1-B0F6-8E6A8EAC5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183F2-9E1E-441F-BE5A-32A8E66D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394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4FC4-D9DD-41BF-A0B0-420540D3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A3E57-02DC-4F2C-8E45-775607E8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5938F-4BB7-4C84-A179-1B51C411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5D4C1-F9F3-460B-A082-FA15A657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369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4544E-EF13-4F81-9B1F-B4AA85D7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EE7F9-8F76-43DF-8EB8-530847F4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8C5C4-B8CE-44AC-8E60-DEFBA4C0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209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54E9-EC7B-4F3F-BF66-82A6E165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3D5F-A5FC-4270-8E8D-978482A7B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9CD50-B29C-411A-84EE-C7261B36D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DE16C-81D5-403C-BF76-A7909A3B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83D3D-ED20-405E-8A61-AFBF282E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CAE46-4DE6-4CF6-AFB9-7B794D716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622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EF80-E457-4CD6-8910-019CFE14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3D2F39-3AC6-4DB4-89D9-4F113D666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DF860-682E-45CE-9D7F-467BA1DF7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75DAA-AD20-479B-8E18-D0221DDE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6B4DE-6B51-45DC-8B98-0239C519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D55E6-B5D4-4652-B0EA-C1BD76C0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86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E6ED3-5F12-4452-A73E-DB9B2C1E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03145-EB17-47CA-899E-264A8F7A7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ECB5-83DA-455E-B268-E05EF4C9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6830-7487-490E-B6D3-0E5A1D1BFD27}" type="datetimeFigureOut">
              <a:rPr lang="en-PH" smtClean="0"/>
              <a:t>24/10/2022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C9779-9937-4AC5-82B6-AF636FFE4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8F06E-E7BD-49CE-8D13-8AFE92BC4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F5035-032B-45E3-AEE7-91EC8A31F5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9421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1">
            <a:extLst>
              <a:ext uri="{FF2B5EF4-FFF2-40B4-BE49-F238E27FC236}">
                <a16:creationId xmlns:a16="http://schemas.microsoft.com/office/drawing/2014/main" id="{2D9717D5-A011-4E7F-BAF1-BF49D882651E}"/>
              </a:ext>
            </a:extLst>
          </p:cNvPr>
          <p:cNvSpPr/>
          <p:nvPr/>
        </p:nvSpPr>
        <p:spPr>
          <a:xfrm>
            <a:off x="3732510" y="9923025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>
            <a:extLst>
              <a:ext uri="{FF2B5EF4-FFF2-40B4-BE49-F238E27FC236}">
                <a16:creationId xmlns:a16="http://schemas.microsoft.com/office/drawing/2014/main" id="{E8ABA8A6-17A6-40FD-A7D4-F08C0E4764E2}"/>
              </a:ext>
            </a:extLst>
          </p:cNvPr>
          <p:cNvSpPr/>
          <p:nvPr/>
        </p:nvSpPr>
        <p:spPr>
          <a:xfrm>
            <a:off x="249104" y="11066393"/>
            <a:ext cx="730681" cy="730681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3">
            <a:extLst>
              <a:ext uri="{FF2B5EF4-FFF2-40B4-BE49-F238E27FC236}">
                <a16:creationId xmlns:a16="http://schemas.microsoft.com/office/drawing/2014/main" id="{49D07E80-54A3-47DA-BB6C-FF41C261E189}"/>
              </a:ext>
            </a:extLst>
          </p:cNvPr>
          <p:cNvSpPr/>
          <p:nvPr/>
        </p:nvSpPr>
        <p:spPr>
          <a:xfrm>
            <a:off x="906653" y="9045212"/>
            <a:ext cx="1690282" cy="169028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!!2">
            <a:extLst>
              <a:ext uri="{FF2B5EF4-FFF2-40B4-BE49-F238E27FC236}">
                <a16:creationId xmlns:a16="http://schemas.microsoft.com/office/drawing/2014/main" id="{51F2AAB4-E695-48CA-AE93-674CDF705D8F}"/>
              </a:ext>
            </a:extLst>
          </p:cNvPr>
          <p:cNvSpPr/>
          <p:nvPr/>
        </p:nvSpPr>
        <p:spPr>
          <a:xfrm>
            <a:off x="1052918" y="11038861"/>
            <a:ext cx="1877555" cy="1877555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!!MC">
            <a:extLst>
              <a:ext uri="{FF2B5EF4-FFF2-40B4-BE49-F238E27FC236}">
                <a16:creationId xmlns:a16="http://schemas.microsoft.com/office/drawing/2014/main" id="{933FC07C-7040-4484-8D05-13A590695EF3}"/>
              </a:ext>
            </a:extLst>
          </p:cNvPr>
          <p:cNvSpPr/>
          <p:nvPr/>
        </p:nvSpPr>
        <p:spPr>
          <a:xfrm>
            <a:off x="1052918" y="7858965"/>
            <a:ext cx="4118674" cy="411867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!!Main">
            <a:extLst>
              <a:ext uri="{FF2B5EF4-FFF2-40B4-BE49-F238E27FC236}">
                <a16:creationId xmlns:a16="http://schemas.microsoft.com/office/drawing/2014/main" id="{33889DB9-38AE-419E-B2B0-13BEEA9268A6}"/>
              </a:ext>
            </a:extLst>
          </p:cNvPr>
          <p:cNvSpPr txBox="1"/>
          <p:nvPr/>
        </p:nvSpPr>
        <p:spPr>
          <a:xfrm>
            <a:off x="12535823" y="2592616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ln>
                  <a:solidFill>
                    <a:sysClr val="windowText" lastClr="000000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NHÓM 3</a:t>
            </a:r>
          </a:p>
        </p:txBody>
      </p:sp>
      <p:sp>
        <p:nvSpPr>
          <p:cNvPr id="13" name="!!Sub">
            <a:extLst>
              <a:ext uri="{FF2B5EF4-FFF2-40B4-BE49-F238E27FC236}">
                <a16:creationId xmlns:a16="http://schemas.microsoft.com/office/drawing/2014/main" id="{1B5D0C7E-C217-4D25-9B7C-C68E109C372B}"/>
              </a:ext>
            </a:extLst>
          </p:cNvPr>
          <p:cNvSpPr txBox="1"/>
          <p:nvPr/>
        </p:nvSpPr>
        <p:spPr>
          <a:xfrm>
            <a:off x="15544801" y="3608279"/>
            <a:ext cx="5480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TRÍ TUỆ NHÂN TẠO</a:t>
            </a:r>
          </a:p>
        </p:txBody>
      </p:sp>
      <p:sp>
        <p:nvSpPr>
          <p:cNvPr id="8" name="!!4">
            <a:extLst>
              <a:ext uri="{FF2B5EF4-FFF2-40B4-BE49-F238E27FC236}">
                <a16:creationId xmlns:a16="http://schemas.microsoft.com/office/drawing/2014/main" id="{B1531B6D-E7F7-4342-A58D-B58BCE7D71C7}"/>
              </a:ext>
            </a:extLst>
          </p:cNvPr>
          <p:cNvSpPr/>
          <p:nvPr/>
        </p:nvSpPr>
        <p:spPr>
          <a:xfrm>
            <a:off x="4045382" y="14424511"/>
            <a:ext cx="1126210" cy="112621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6">
            <a:extLst>
              <a:ext uri="{FF2B5EF4-FFF2-40B4-BE49-F238E27FC236}">
                <a16:creationId xmlns:a16="http://schemas.microsoft.com/office/drawing/2014/main" id="{1367C0B7-C9D7-4EF5-8B05-0EE0EB4F4178}"/>
              </a:ext>
            </a:extLst>
          </p:cNvPr>
          <p:cNvSpPr/>
          <p:nvPr/>
        </p:nvSpPr>
        <p:spPr>
          <a:xfrm>
            <a:off x="4358253" y="9918302"/>
            <a:ext cx="1199745" cy="1199745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02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51738" y="498229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1329032" y="5359589"/>
            <a:ext cx="9326756" cy="932675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854238" y="3520757"/>
            <a:ext cx="4088315" cy="4088315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-1968932" y="3520756"/>
            <a:ext cx="4088316" cy="4088316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1930744" y="1875705"/>
            <a:ext cx="6270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	</a:t>
            </a:r>
            <a:r>
              <a:rPr lang="en-PH" sz="2000" b="1" dirty="0" err="1">
                <a:solidFill>
                  <a:schemeClr val="bg1"/>
                </a:solidFill>
                <a:latin typeface="Biotif" panose="00000500000000000000" pitchFamily="2" charset="0"/>
              </a:rPr>
              <a:t>Thuật</a:t>
            </a:r>
            <a:r>
              <a:rPr lang="en-PH" sz="2000" b="1" dirty="0">
                <a:solidFill>
                  <a:schemeClr val="bg1"/>
                </a:solidFill>
                <a:latin typeface="Biotif" panose="00000500000000000000" pitchFamily="2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iotif" panose="00000500000000000000" pitchFamily="2" charset="0"/>
              </a:rPr>
              <a:t>toán</a:t>
            </a:r>
            <a:r>
              <a:rPr lang="en-PH" sz="2000" b="1" dirty="0">
                <a:solidFill>
                  <a:schemeClr val="bg1"/>
                </a:solidFill>
                <a:latin typeface="Biotif" panose="00000500000000000000" pitchFamily="2" charset="0"/>
              </a:rPr>
              <a:t> K-Nearest </a:t>
            </a:r>
            <a:r>
              <a:rPr lang="en-PH" sz="2000" b="1" dirty="0" err="1">
                <a:solidFill>
                  <a:schemeClr val="bg1"/>
                </a:solidFill>
                <a:latin typeface="Biotif" panose="00000500000000000000" pitchFamily="2" charset="0"/>
              </a:rPr>
              <a:t>Neigbors</a:t>
            </a:r>
            <a:r>
              <a:rPr lang="en-PH" sz="2000" b="1" dirty="0">
                <a:solidFill>
                  <a:schemeClr val="bg1"/>
                </a:solidFill>
                <a:latin typeface="Biotif" panose="00000500000000000000" pitchFamily="2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iotif" panose="00000500000000000000" pitchFamily="2" charset="0"/>
              </a:rPr>
              <a:t>là</a:t>
            </a:r>
            <a:r>
              <a:rPr lang="en-PH" sz="2000" b="1" dirty="0">
                <a:solidFill>
                  <a:schemeClr val="bg1"/>
                </a:solidFill>
                <a:latin typeface="Biotif" panose="00000500000000000000" pitchFamily="2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iotif" panose="00000500000000000000" pitchFamily="2" charset="0"/>
              </a:rPr>
              <a:t>gì</a:t>
            </a:r>
            <a:r>
              <a:rPr lang="en-PH" sz="2000" b="1" dirty="0">
                <a:solidFill>
                  <a:schemeClr val="bg1"/>
                </a:solidFill>
                <a:latin typeface="Biotif" panose="00000500000000000000" pitchFamily="2" charset="0"/>
              </a:rPr>
              <a:t>?</a:t>
            </a: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FC7BD782-CA22-413A-A76B-BBF38C7A51D4}"/>
              </a:ext>
            </a:extLst>
          </p:cNvPr>
          <p:cNvSpPr/>
          <p:nvPr/>
        </p:nvSpPr>
        <p:spPr>
          <a:xfrm>
            <a:off x="-475752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C1354052-BBE2-4D59-8A7E-9538BF193306}"/>
              </a:ext>
            </a:extLst>
          </p:cNvPr>
          <p:cNvSpPr/>
          <p:nvPr/>
        </p:nvSpPr>
        <p:spPr>
          <a:xfrm>
            <a:off x="261312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C69CD9A4-45D4-43CD-A11B-B09AF924E960}"/>
              </a:ext>
            </a:extLst>
          </p:cNvPr>
          <p:cNvSpPr/>
          <p:nvPr/>
        </p:nvSpPr>
        <p:spPr>
          <a:xfrm>
            <a:off x="1000445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39BB1B13-4CA0-4965-A136-912B71FDECAA}"/>
              </a:ext>
            </a:extLst>
          </p:cNvPr>
          <p:cNvSpPr/>
          <p:nvPr/>
        </p:nvSpPr>
        <p:spPr>
          <a:xfrm>
            <a:off x="1739578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046E-28D6-8153-F1A8-D6356836B098}"/>
              </a:ext>
            </a:extLst>
          </p:cNvPr>
          <p:cNvSpPr txBox="1"/>
          <p:nvPr/>
        </p:nvSpPr>
        <p:spPr>
          <a:xfrm>
            <a:off x="2960554" y="2320071"/>
            <a:ext cx="62708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KNN (K-Nearest Neighbors)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những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thuật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giám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sát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đơn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giản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nhất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nhiều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phá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dữ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liệu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máy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. Ý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tưởng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thuật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này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nó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điều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gì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tập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dữ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liệu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nên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KNN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xếp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loại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lazy learning),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mọi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khi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nó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cần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dự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đoán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nhãn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dữ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liệu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mới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.</a:t>
            </a:r>
            <a:br>
              <a:rPr lang="en-US" sz="2000" dirty="0">
                <a:solidFill>
                  <a:schemeClr val="bg1"/>
                </a:solidFill>
                <a:latin typeface="Biotif" panose="00000500000000000000"/>
              </a:rPr>
            </a:b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      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nhãn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dữ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liệu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mới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dự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đoán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nhãn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k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xóm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gần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nó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nhất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.</a:t>
            </a:r>
          </a:p>
          <a:p>
            <a:pPr algn="just"/>
            <a:endParaRPr lang="en-PH" sz="2000" dirty="0">
              <a:solidFill>
                <a:schemeClr val="bg1"/>
              </a:solidFill>
              <a:latin typeface="Biotif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45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C">
            <a:extLst>
              <a:ext uri="{FF2B5EF4-FFF2-40B4-BE49-F238E27FC236}">
                <a16:creationId xmlns:a16="http://schemas.microsoft.com/office/drawing/2014/main" id="{12A897E7-09D1-4BFC-8A2F-E8A80826A484}"/>
              </a:ext>
            </a:extLst>
          </p:cNvPr>
          <p:cNvSpPr/>
          <p:nvPr/>
        </p:nvSpPr>
        <p:spPr>
          <a:xfrm>
            <a:off x="-3633940" y="-1256691"/>
            <a:ext cx="9729940" cy="9729940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!!5">
            <a:extLst>
              <a:ext uri="{FF2B5EF4-FFF2-40B4-BE49-F238E27FC236}">
                <a16:creationId xmlns:a16="http://schemas.microsoft.com/office/drawing/2014/main" id="{8355ED70-7499-4FBD-8BBF-7F23EB85D761}"/>
              </a:ext>
            </a:extLst>
          </p:cNvPr>
          <p:cNvSpPr/>
          <p:nvPr/>
        </p:nvSpPr>
        <p:spPr>
          <a:xfrm>
            <a:off x="-2442551" y="-421880"/>
            <a:ext cx="7844635" cy="7844635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>
            <a:extLst>
              <a:ext uri="{FF2B5EF4-FFF2-40B4-BE49-F238E27FC236}">
                <a16:creationId xmlns:a16="http://schemas.microsoft.com/office/drawing/2014/main" id="{B9A6CA2F-AC1A-4387-B6A3-71199EA4AD7C}"/>
              </a:ext>
            </a:extLst>
          </p:cNvPr>
          <p:cNvSpPr/>
          <p:nvPr/>
        </p:nvSpPr>
        <p:spPr>
          <a:xfrm>
            <a:off x="-1759023" y="291054"/>
            <a:ext cx="6418768" cy="6418768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!!T">
            <a:extLst>
              <a:ext uri="{FF2B5EF4-FFF2-40B4-BE49-F238E27FC236}">
                <a16:creationId xmlns:a16="http://schemas.microsoft.com/office/drawing/2014/main" id="{06D1C7B6-3B3E-4774-AA33-949D9801195D}"/>
              </a:ext>
            </a:extLst>
          </p:cNvPr>
          <p:cNvSpPr txBox="1"/>
          <p:nvPr/>
        </p:nvSpPr>
        <p:spPr>
          <a:xfrm>
            <a:off x="6383865" y="1390013"/>
            <a:ext cx="5632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ƯU ĐIỂM CỦA K-NEAREST NEIGBORS</a:t>
            </a:r>
          </a:p>
        </p:txBody>
      </p:sp>
      <p:sp>
        <p:nvSpPr>
          <p:cNvPr id="8" name="!!SS">
            <a:extLst>
              <a:ext uri="{FF2B5EF4-FFF2-40B4-BE49-F238E27FC236}">
                <a16:creationId xmlns:a16="http://schemas.microsoft.com/office/drawing/2014/main" id="{7DB74DF7-80E9-430B-91C4-13CA9D11881F}"/>
              </a:ext>
            </a:extLst>
          </p:cNvPr>
          <p:cNvSpPr txBox="1"/>
          <p:nvPr/>
        </p:nvSpPr>
        <p:spPr>
          <a:xfrm>
            <a:off x="6383865" y="3377446"/>
            <a:ext cx="534452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TimesNewRomanPSMT"/>
              <a:buChar char="-"/>
              <a:tabLst>
                <a:tab pos="457200" algn="l"/>
              </a:tabLst>
            </a:pP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TimesNewRomanPSMT"/>
              <a:buChar char="-"/>
              <a:tabLst>
                <a:tab pos="457200" algn="l"/>
              </a:tabLst>
            </a:pP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TimesNewRomanPSMT"/>
              <a:buChar char="-"/>
              <a:tabLst>
                <a:tab pos="457200" algn="l"/>
              </a:tabLst>
            </a:pP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nhiễu</a:t>
            </a:r>
            <a:endParaRPr lang="en-US" sz="2000" dirty="0">
              <a:effectLst/>
              <a:latin typeface="Biotif" panose="0000050000000000000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PH" sz="2000" dirty="0">
              <a:latin typeface="Biotif" panose="00000500000000000000" pitchFamily="2" charset="0"/>
            </a:endParaRPr>
          </a:p>
        </p:txBody>
      </p:sp>
      <p:sp>
        <p:nvSpPr>
          <p:cNvPr id="9" name="!!Main">
            <a:extLst>
              <a:ext uri="{FF2B5EF4-FFF2-40B4-BE49-F238E27FC236}">
                <a16:creationId xmlns:a16="http://schemas.microsoft.com/office/drawing/2014/main" id="{123C9533-C1E9-46F8-96D1-E4B4A4C8B330}"/>
              </a:ext>
            </a:extLst>
          </p:cNvPr>
          <p:cNvSpPr txBox="1"/>
          <p:nvPr/>
        </p:nvSpPr>
        <p:spPr>
          <a:xfrm>
            <a:off x="-8712910" y="2484775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BONUS THÊM SLIDE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10" name="!!Sub">
            <a:extLst>
              <a:ext uri="{FF2B5EF4-FFF2-40B4-BE49-F238E27FC236}">
                <a16:creationId xmlns:a16="http://schemas.microsoft.com/office/drawing/2014/main" id="{77050E97-0C5A-4670-90A6-07AE0C742543}"/>
              </a:ext>
            </a:extLst>
          </p:cNvPr>
          <p:cNvSpPr txBox="1"/>
          <p:nvPr/>
        </p:nvSpPr>
        <p:spPr>
          <a:xfrm>
            <a:off x="-12887831" y="3608279"/>
            <a:ext cx="5480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162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C">
            <a:extLst>
              <a:ext uri="{FF2B5EF4-FFF2-40B4-BE49-F238E27FC236}">
                <a16:creationId xmlns:a16="http://schemas.microsoft.com/office/drawing/2014/main" id="{12A897E7-09D1-4BFC-8A2F-E8A80826A484}"/>
              </a:ext>
            </a:extLst>
          </p:cNvPr>
          <p:cNvSpPr/>
          <p:nvPr/>
        </p:nvSpPr>
        <p:spPr>
          <a:xfrm>
            <a:off x="6096000" y="-1256691"/>
            <a:ext cx="9729940" cy="9729940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!!5">
            <a:extLst>
              <a:ext uri="{FF2B5EF4-FFF2-40B4-BE49-F238E27FC236}">
                <a16:creationId xmlns:a16="http://schemas.microsoft.com/office/drawing/2014/main" id="{8355ED70-7499-4FBD-8BBF-7F23EB85D761}"/>
              </a:ext>
            </a:extLst>
          </p:cNvPr>
          <p:cNvSpPr/>
          <p:nvPr/>
        </p:nvSpPr>
        <p:spPr>
          <a:xfrm>
            <a:off x="6817126" y="-456950"/>
            <a:ext cx="7844635" cy="7844635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>
            <a:extLst>
              <a:ext uri="{FF2B5EF4-FFF2-40B4-BE49-F238E27FC236}">
                <a16:creationId xmlns:a16="http://schemas.microsoft.com/office/drawing/2014/main" id="{B9A6CA2F-AC1A-4387-B6A3-71199EA4AD7C}"/>
              </a:ext>
            </a:extLst>
          </p:cNvPr>
          <p:cNvSpPr/>
          <p:nvPr/>
        </p:nvSpPr>
        <p:spPr>
          <a:xfrm>
            <a:off x="7530059" y="291054"/>
            <a:ext cx="6418768" cy="6418768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B6E92C-D9FB-41FE-982D-5E3770AD9B57}"/>
              </a:ext>
            </a:extLst>
          </p:cNvPr>
          <p:cNvSpPr txBox="1"/>
          <p:nvPr/>
        </p:nvSpPr>
        <p:spPr>
          <a:xfrm>
            <a:off x="3531053" y="7985538"/>
            <a:ext cx="5129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>
                <a:solidFill>
                  <a:srgbClr val="023047"/>
                </a:solidFill>
                <a:latin typeface="Lobster" panose="00000500000000000000" pitchFamily="2" charset="-93"/>
              </a:rPr>
              <a:t>Thanks You</a:t>
            </a:r>
            <a:endParaRPr lang="en-PH" sz="6000" dirty="0">
              <a:solidFill>
                <a:srgbClr val="023047"/>
              </a:solidFill>
              <a:latin typeface="Lobster" panose="00000500000000000000" pitchFamily="2" charset="-93"/>
            </a:endParaRPr>
          </a:p>
        </p:txBody>
      </p:sp>
      <p:sp>
        <p:nvSpPr>
          <p:cNvPr id="10" name="!!T">
            <a:extLst>
              <a:ext uri="{FF2B5EF4-FFF2-40B4-BE49-F238E27FC236}">
                <a16:creationId xmlns:a16="http://schemas.microsoft.com/office/drawing/2014/main" id="{5A37D3CD-BC82-4C83-B26A-6E5691BA30C9}"/>
              </a:ext>
            </a:extLst>
          </p:cNvPr>
          <p:cNvSpPr txBox="1"/>
          <p:nvPr/>
        </p:nvSpPr>
        <p:spPr>
          <a:xfrm>
            <a:off x="16067131" y="1390013"/>
            <a:ext cx="5151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BONUS THÊM NỘI DUNG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FB8500"/>
              </a:solidFill>
              <a:latin typeface="Anton" pitchFamily="2" charset="-93"/>
            </a:endParaRPr>
          </a:p>
        </p:txBody>
      </p:sp>
      <p:sp>
        <p:nvSpPr>
          <p:cNvPr id="11" name="!!SS">
            <a:extLst>
              <a:ext uri="{FF2B5EF4-FFF2-40B4-BE49-F238E27FC236}">
                <a16:creationId xmlns:a16="http://schemas.microsoft.com/office/drawing/2014/main" id="{1A4CFA3E-DF6E-4069-BCC9-5291CC1C4591}"/>
              </a:ext>
            </a:extLst>
          </p:cNvPr>
          <p:cNvSpPr txBox="1"/>
          <p:nvPr/>
        </p:nvSpPr>
        <p:spPr>
          <a:xfrm>
            <a:off x="19560605" y="3608279"/>
            <a:ext cx="5344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2" name="!!Main">
            <a:extLst>
              <a:ext uri="{FF2B5EF4-FFF2-40B4-BE49-F238E27FC236}">
                <a16:creationId xmlns:a16="http://schemas.microsoft.com/office/drawing/2014/main" id="{404E96B8-7450-49B4-B188-FE76B59D0C75}"/>
              </a:ext>
            </a:extLst>
          </p:cNvPr>
          <p:cNvSpPr txBox="1"/>
          <p:nvPr/>
        </p:nvSpPr>
        <p:spPr>
          <a:xfrm>
            <a:off x="572438" y="1052920"/>
            <a:ext cx="5748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NHƯỢC ĐIỂM CỦA K-NEAREST NEIGBORS</a:t>
            </a:r>
          </a:p>
        </p:txBody>
      </p:sp>
      <p:sp>
        <p:nvSpPr>
          <p:cNvPr id="13" name="!!Sub">
            <a:extLst>
              <a:ext uri="{FF2B5EF4-FFF2-40B4-BE49-F238E27FC236}">
                <a16:creationId xmlns:a16="http://schemas.microsoft.com/office/drawing/2014/main" id="{EB9CDB68-52F8-460F-A008-48107A177EA7}"/>
              </a:ext>
            </a:extLst>
          </p:cNvPr>
          <p:cNvSpPr txBox="1"/>
          <p:nvPr/>
        </p:nvSpPr>
        <p:spPr>
          <a:xfrm>
            <a:off x="282414" y="2995098"/>
            <a:ext cx="596517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PH" sz="2000" dirty="0">
                <a:latin typeface="Biotif" panose="00000500000000000000" pitchFamily="2" charset="0"/>
              </a:rPr>
              <a:t>	- </a:t>
            </a:r>
            <a:r>
              <a:rPr lang="en-US" sz="2000" dirty="0" err="1">
                <a:latin typeface="Biotif" panose="00000500000000000000"/>
              </a:rPr>
              <a:t>Với</a:t>
            </a:r>
            <a:r>
              <a:rPr lang="en-US" sz="2000" dirty="0">
                <a:latin typeface="Biotif" panose="00000500000000000000"/>
              </a:rPr>
              <a:t> K </a:t>
            </a:r>
            <a:r>
              <a:rPr lang="en-US" sz="2000" dirty="0" err="1">
                <a:latin typeface="Biotif" panose="00000500000000000000"/>
              </a:rPr>
              <a:t>nhỏ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dễ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gặp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nhiễu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dẫn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tới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kết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quả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đưa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ra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không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chính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xác</a:t>
            </a:r>
            <a:endParaRPr lang="en-US" sz="2000" dirty="0">
              <a:latin typeface="Biotif" panose="0000050000000000000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latin typeface="Biotif" panose="00000500000000000000"/>
              </a:rPr>
              <a:t>	- </a:t>
            </a:r>
            <a:r>
              <a:rPr lang="en-US" sz="2000" dirty="0" err="1">
                <a:latin typeface="Biotif" panose="00000500000000000000"/>
              </a:rPr>
              <a:t>Cần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nhiều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thời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gian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để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thực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hiện</a:t>
            </a:r>
            <a:r>
              <a:rPr lang="en-US" sz="2000" dirty="0">
                <a:latin typeface="Biotif" panose="00000500000000000000"/>
              </a:rPr>
              <a:t> do </a:t>
            </a:r>
            <a:r>
              <a:rPr lang="en-US" sz="2000" dirty="0" err="1">
                <a:latin typeface="Biotif" panose="00000500000000000000"/>
              </a:rPr>
              <a:t>phải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tính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toán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khoảng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cách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với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tất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cả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các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đối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tượng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trong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tập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dữ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liệu</a:t>
            </a:r>
            <a:r>
              <a:rPr lang="en-US" sz="2000" dirty="0">
                <a:latin typeface="Biotif" panose="00000500000000000000"/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latin typeface="Biotif" panose="00000500000000000000"/>
              </a:rPr>
              <a:t>	- </a:t>
            </a:r>
            <a:r>
              <a:rPr lang="en-US" sz="2000" dirty="0" err="1">
                <a:latin typeface="Biotif" panose="00000500000000000000"/>
              </a:rPr>
              <a:t>Cần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chuyển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đổi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kiểu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dữ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liệu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thành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các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yếu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tố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định</a:t>
            </a:r>
            <a:r>
              <a:rPr lang="en-US" sz="2000" dirty="0">
                <a:latin typeface="Biotif" panose="00000500000000000000"/>
              </a:rPr>
              <a:t> </a:t>
            </a:r>
            <a:r>
              <a:rPr lang="en-US" sz="2000" dirty="0" err="1">
                <a:latin typeface="Biotif" panose="00000500000000000000"/>
              </a:rPr>
              <a:t>tính</a:t>
            </a:r>
            <a:r>
              <a:rPr lang="en-US" sz="2000" dirty="0">
                <a:latin typeface="Biotif" panose="00000500000000000000"/>
              </a:rPr>
              <a:t>.</a:t>
            </a:r>
          </a:p>
          <a:p>
            <a:pPr algn="just"/>
            <a:endParaRPr lang="en-PH" sz="2000" dirty="0">
              <a:latin typeface="Biotif" panose="00000500000000000000" pitchFamily="2" charset="0"/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3920DAF9-7AE0-4F8D-9D06-A69C58338FB3}"/>
              </a:ext>
            </a:extLst>
          </p:cNvPr>
          <p:cNvSpPr/>
          <p:nvPr/>
        </p:nvSpPr>
        <p:spPr>
          <a:xfrm>
            <a:off x="5234353" y="-3201168"/>
            <a:ext cx="1723293" cy="1712070"/>
          </a:xfrm>
          <a:prstGeom prst="ellipse">
            <a:avLst/>
          </a:prstGeom>
          <a:solidFill>
            <a:schemeClr val="accent2"/>
          </a:solidFill>
          <a:ln w="76200">
            <a:solidFill>
              <a:srgbClr val="023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0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836265"/>
            <a:ext cx="76305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  <a:latin typeface="Biotif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nay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trên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thế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đã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có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rất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cách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tiếp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cận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khác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nhau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với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nhận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biển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số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xe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tuy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nhiên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trong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phạm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vi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đồ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án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này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em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sẽ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giải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quyết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vấn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đề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theo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3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bước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/>
              </a:rPr>
              <a:t>chính</a:t>
            </a:r>
            <a:r>
              <a:rPr lang="en-US" dirty="0">
                <a:solidFill>
                  <a:schemeClr val="bg1"/>
                </a:solidFill>
                <a:latin typeface="Biotif"/>
              </a:rPr>
              <a:t>: 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 err="1">
                <a:solidFill>
                  <a:schemeClr val="bg1"/>
                </a:solidFill>
                <a:latin typeface="Biotif"/>
              </a:rPr>
              <a:t>Phát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hiện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vị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trí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và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tách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biển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số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xe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từ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một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hình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ảnh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có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sẵn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từ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đầu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vào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là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camera</a:t>
            </a:r>
            <a:endParaRPr lang="en-US" dirty="0">
              <a:solidFill>
                <a:schemeClr val="bg1"/>
              </a:solidFill>
              <a:latin typeface="Biotif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 err="1">
                <a:solidFill>
                  <a:schemeClr val="bg1"/>
                </a:solidFill>
                <a:latin typeface="Biotif"/>
              </a:rPr>
              <a:t>Phân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đoạn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các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kí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tự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có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trong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biển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số</a:t>
            </a:r>
            <a:r>
              <a:rPr lang="en-GB" dirty="0">
                <a:solidFill>
                  <a:schemeClr val="bg1"/>
                </a:solidFill>
                <a:latin typeface="Biotif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/>
              </a:rPr>
              <a:t>xe</a:t>
            </a:r>
            <a:endParaRPr lang="en-US" dirty="0">
              <a:solidFill>
                <a:schemeClr val="bg1"/>
              </a:solidFill>
              <a:latin typeface="Biotif"/>
            </a:endParaRPr>
          </a:p>
          <a:p>
            <a:pPr algn="just"/>
            <a:r>
              <a:rPr lang="en-PH" dirty="0">
                <a:solidFill>
                  <a:schemeClr val="bg1"/>
                </a:solidFill>
                <a:latin typeface="Biotif"/>
              </a:rPr>
              <a:t>3.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Nhận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diện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các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kí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tự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đó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rồi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đưa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về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mã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ASCII</a:t>
            </a: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578875" y="3951287"/>
            <a:ext cx="1190148" cy="119014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3E69E-EA64-AA85-D149-676ECF4DB7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90" y="3884854"/>
            <a:ext cx="2088515" cy="25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2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C">
            <a:extLst>
              <a:ext uri="{FF2B5EF4-FFF2-40B4-BE49-F238E27FC236}">
                <a16:creationId xmlns:a16="http://schemas.microsoft.com/office/drawing/2014/main" id="{12A897E7-09D1-4BFC-8A2F-E8A80826A484}"/>
              </a:ext>
            </a:extLst>
          </p:cNvPr>
          <p:cNvSpPr/>
          <p:nvPr/>
        </p:nvSpPr>
        <p:spPr>
          <a:xfrm>
            <a:off x="6096000" y="3713017"/>
            <a:ext cx="8016027" cy="8016027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!!5">
            <a:extLst>
              <a:ext uri="{FF2B5EF4-FFF2-40B4-BE49-F238E27FC236}">
                <a16:creationId xmlns:a16="http://schemas.microsoft.com/office/drawing/2014/main" id="{8355ED70-7499-4FBD-8BBF-7F23EB85D761}"/>
              </a:ext>
            </a:extLst>
          </p:cNvPr>
          <p:cNvSpPr/>
          <p:nvPr/>
        </p:nvSpPr>
        <p:spPr>
          <a:xfrm>
            <a:off x="6068291" y="2008910"/>
            <a:ext cx="2272145" cy="2272145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>
            <a:extLst>
              <a:ext uri="{FF2B5EF4-FFF2-40B4-BE49-F238E27FC236}">
                <a16:creationId xmlns:a16="http://schemas.microsoft.com/office/drawing/2014/main" id="{B9A6CA2F-AC1A-4387-B6A3-71199EA4AD7C}"/>
              </a:ext>
            </a:extLst>
          </p:cNvPr>
          <p:cNvSpPr/>
          <p:nvPr/>
        </p:nvSpPr>
        <p:spPr>
          <a:xfrm>
            <a:off x="6871855" y="-5288843"/>
            <a:ext cx="8717843" cy="87178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Main">
            <a:extLst>
              <a:ext uri="{FF2B5EF4-FFF2-40B4-BE49-F238E27FC236}">
                <a16:creationId xmlns:a16="http://schemas.microsoft.com/office/drawing/2014/main" id="{55B22161-F6FF-4EF3-9A2D-BD8BC903E3FF}"/>
              </a:ext>
            </a:extLst>
          </p:cNvPr>
          <p:cNvSpPr txBox="1"/>
          <p:nvPr/>
        </p:nvSpPr>
        <p:spPr>
          <a:xfrm>
            <a:off x="435247" y="2684949"/>
            <a:ext cx="55122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PHÁT HIỆN VỊ TRÍ VÀ TÁCH BIỂN SỐ XE</a:t>
            </a:r>
          </a:p>
        </p:txBody>
      </p:sp>
      <p:sp>
        <p:nvSpPr>
          <p:cNvPr id="9" name="!!r1">
            <a:extLst>
              <a:ext uri="{FF2B5EF4-FFF2-40B4-BE49-F238E27FC236}">
                <a16:creationId xmlns:a16="http://schemas.microsoft.com/office/drawing/2014/main" id="{2713884F-E639-4755-910F-5207CF18DB2E}"/>
              </a:ext>
            </a:extLst>
          </p:cNvPr>
          <p:cNvSpPr/>
          <p:nvPr/>
        </p:nvSpPr>
        <p:spPr>
          <a:xfrm>
            <a:off x="-10706196" y="404984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0" name="!!r2">
            <a:extLst>
              <a:ext uri="{FF2B5EF4-FFF2-40B4-BE49-F238E27FC236}">
                <a16:creationId xmlns:a16="http://schemas.microsoft.com/office/drawing/2014/main" id="{E7E12E38-917E-46CA-9AC2-1DA0B9125429}"/>
              </a:ext>
            </a:extLst>
          </p:cNvPr>
          <p:cNvSpPr/>
          <p:nvPr/>
        </p:nvSpPr>
        <p:spPr>
          <a:xfrm>
            <a:off x="18622541" y="3598515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consectetuer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adipiscing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elit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Maecenas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porttitor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congue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massa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Fusce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posuere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magna sed pulvinar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ultricies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purus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lectus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malesuada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libero,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commodo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magna eros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quis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1" name="!!T">
            <a:extLst>
              <a:ext uri="{FF2B5EF4-FFF2-40B4-BE49-F238E27FC236}">
                <a16:creationId xmlns:a16="http://schemas.microsoft.com/office/drawing/2014/main" id="{F7725454-5220-442B-8554-C46C4C63B98B}"/>
              </a:ext>
            </a:extLst>
          </p:cNvPr>
          <p:cNvSpPr txBox="1"/>
          <p:nvPr/>
        </p:nvSpPr>
        <p:spPr>
          <a:xfrm>
            <a:off x="12855008" y="1390013"/>
            <a:ext cx="5151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BONUS THÊM NỘI DUNG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FB8500"/>
              </a:solidFill>
              <a:latin typeface="Anton" pitchFamily="2" charset="-93"/>
            </a:endParaRPr>
          </a:p>
        </p:txBody>
      </p:sp>
      <p:sp>
        <p:nvSpPr>
          <p:cNvPr id="12" name="!!SS">
            <a:extLst>
              <a:ext uri="{FF2B5EF4-FFF2-40B4-BE49-F238E27FC236}">
                <a16:creationId xmlns:a16="http://schemas.microsoft.com/office/drawing/2014/main" id="{7AC5DCA5-518E-46CF-B93E-A67F3FA67EAA}"/>
              </a:ext>
            </a:extLst>
          </p:cNvPr>
          <p:cNvSpPr txBox="1"/>
          <p:nvPr/>
        </p:nvSpPr>
        <p:spPr>
          <a:xfrm>
            <a:off x="17450454" y="3608279"/>
            <a:ext cx="5344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2636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836265"/>
            <a:ext cx="763050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dirty="0" err="1">
                <a:solidFill>
                  <a:schemeClr val="bg1"/>
                </a:solidFill>
                <a:latin typeface="Biotif"/>
              </a:rPr>
              <a:t>Phát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hiện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vị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trí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và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tách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biển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số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xe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dirty="0" err="1">
                <a:solidFill>
                  <a:schemeClr val="bg1"/>
                </a:solidFill>
                <a:latin typeface="Biotif"/>
              </a:rPr>
              <a:t>gồm</a:t>
            </a:r>
            <a:r>
              <a:rPr lang="en-PH" dirty="0">
                <a:solidFill>
                  <a:schemeClr val="bg1"/>
                </a:solidFill>
                <a:latin typeface="Biotif"/>
              </a:rPr>
              <a:t>:</a:t>
            </a: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578875" y="3951287"/>
            <a:ext cx="1190148" cy="119014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EB849-A528-A5B7-0D08-55878FCA0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93" y="2615981"/>
            <a:ext cx="3572346" cy="39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836265"/>
            <a:ext cx="763050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b="1" dirty="0" err="1">
                <a:solidFill>
                  <a:schemeClr val="bg1"/>
                </a:solidFill>
                <a:latin typeface="Biotif"/>
              </a:rPr>
              <a:t>Chuyển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ảnh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xám</a:t>
            </a:r>
            <a:endParaRPr lang="en-PH" b="1" dirty="0">
              <a:solidFill>
                <a:schemeClr val="bg1"/>
              </a:solidFill>
              <a:latin typeface="Biotif"/>
            </a:endParaRP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578875" y="3951287"/>
            <a:ext cx="1190148" cy="119014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A43DB-41EF-6538-7659-D5C83B2E1F4B}"/>
              </a:ext>
            </a:extLst>
          </p:cNvPr>
          <p:cNvSpPr txBox="1"/>
          <p:nvPr/>
        </p:nvSpPr>
        <p:spPr>
          <a:xfrm>
            <a:off x="2373949" y="2470129"/>
            <a:ext cx="7630506" cy="2125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Ở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bài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này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em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sẽ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chuyển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xám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hệ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màu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HSV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thay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vì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RGB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vì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gian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màu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HSV ta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có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ba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giá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chính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Vùng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màu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(Hue),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độ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bão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hòa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(Saturation),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cường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độ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sáng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(Value).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Vì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lý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đó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gian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màu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HSV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thích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nghi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tốt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hơn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sự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thay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ánh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sáng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môi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trường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ngoài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. Khi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chuyển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xám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ta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cần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ma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trận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giá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cường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độ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sáng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tách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ra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hệ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màu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HSV</a:t>
            </a:r>
            <a:endParaRPr lang="en-PH" dirty="0">
              <a:solidFill>
                <a:schemeClr val="bg1"/>
              </a:solidFill>
              <a:latin typeface="Biotif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56697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836265"/>
            <a:ext cx="763050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b="1" dirty="0" err="1">
                <a:solidFill>
                  <a:schemeClr val="bg1"/>
                </a:solidFill>
                <a:latin typeface="Biotif"/>
              </a:rPr>
              <a:t>Tăng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độ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tương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phản</a:t>
            </a:r>
            <a:endParaRPr lang="en-PH" b="1" dirty="0">
              <a:solidFill>
                <a:schemeClr val="bg1"/>
              </a:solidFill>
              <a:latin typeface="Biotif"/>
            </a:endParaRP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578875" y="3951287"/>
            <a:ext cx="1190148" cy="119014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A43DB-41EF-6538-7659-D5C83B2E1F4B}"/>
              </a:ext>
            </a:extLst>
          </p:cNvPr>
          <p:cNvSpPr txBox="1"/>
          <p:nvPr/>
        </p:nvSpPr>
        <p:spPr>
          <a:xfrm>
            <a:off x="2343607" y="2330584"/>
            <a:ext cx="763050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Top Hat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Black Hat. Ý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Top Hat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trừ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Black Hat.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D7FCB3-16F5-620D-FAD7-B7232FBB6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75" y="4642456"/>
            <a:ext cx="2223770" cy="16675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C88008-F6FE-350A-7FFC-706B279C37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67" y="4642456"/>
            <a:ext cx="2186940" cy="1640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36777-ADFF-2B4F-1A81-6713BBF9DB26}"/>
              </a:ext>
            </a:extLst>
          </p:cNvPr>
          <p:cNvSpPr txBox="1"/>
          <p:nvPr/>
        </p:nvSpPr>
        <p:spPr>
          <a:xfrm>
            <a:off x="2505687" y="6443219"/>
            <a:ext cx="275954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endParaRPr lang="en-US" sz="1800" dirty="0">
              <a:solidFill>
                <a:schemeClr val="bg1"/>
              </a:solidFill>
              <a:effectLst/>
              <a:latin typeface="Biotif" panose="000005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E3199-A02F-0134-EFA3-0C35B3707537}"/>
              </a:ext>
            </a:extLst>
          </p:cNvPr>
          <p:cNvSpPr txBox="1"/>
          <p:nvPr/>
        </p:nvSpPr>
        <p:spPr>
          <a:xfrm>
            <a:off x="6322852" y="6365070"/>
            <a:ext cx="275954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endParaRPr lang="en-US" sz="1800" dirty="0">
              <a:solidFill>
                <a:schemeClr val="bg1"/>
              </a:solidFill>
              <a:effectLst/>
              <a:latin typeface="Biotif" panose="000005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836265"/>
            <a:ext cx="763050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b="1" dirty="0" err="1">
                <a:solidFill>
                  <a:schemeClr val="bg1"/>
                </a:solidFill>
                <a:latin typeface="Biotif"/>
              </a:rPr>
              <a:t>Giảm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nhiễu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bằng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bộ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lọc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Gauss</a:t>
            </a: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578875" y="3951287"/>
            <a:ext cx="1190148" cy="119014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A43DB-41EF-6538-7659-D5C83B2E1F4B}"/>
              </a:ext>
            </a:extLst>
          </p:cNvPr>
          <p:cNvSpPr txBox="1"/>
          <p:nvPr/>
        </p:nvSpPr>
        <p:spPr>
          <a:xfrm>
            <a:off x="2343607" y="2214864"/>
            <a:ext cx="7630506" cy="268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Bộ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lọc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Gauss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cho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bộ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lọc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hữu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ích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nhất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bằng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nhân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chập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vào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ma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trận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lọc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Gauss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sau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đó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chúng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lại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ra.</a:t>
            </a:r>
            <a:endParaRPr lang="en-US" dirty="0">
              <a:solidFill>
                <a:schemeClr val="bg1"/>
              </a:solidFill>
              <a:latin typeface="Biotif" panose="00000500000000000000"/>
            </a:endParaRPr>
          </a:p>
          <a:p>
            <a:pPr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Ý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tưởng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chung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giá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mỗi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sẽ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phụ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vào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ở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gần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hơn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ở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xa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Trọng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sự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phụ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lấy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theo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hàm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Gauss (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cũng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sử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trong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quy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luật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phối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chuẩn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9062C-3FEE-C0C3-04DB-5E6CCE6C0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07" y="4946673"/>
            <a:ext cx="2395855" cy="1797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B5703-3CFF-80BC-5217-53F1A672A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73" y="4924966"/>
            <a:ext cx="239268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865299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767758"/>
            <a:ext cx="763050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b="1" dirty="0" err="1">
                <a:solidFill>
                  <a:schemeClr val="bg1"/>
                </a:solidFill>
                <a:latin typeface="Biotif"/>
              </a:rPr>
              <a:t>Nhị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phân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hoá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ảnh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với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ngưỡng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động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(Adaptive Threshold)</a:t>
            </a: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A43DB-41EF-6538-7659-D5C83B2E1F4B}"/>
              </a:ext>
            </a:extLst>
          </p:cNvPr>
          <p:cNvSpPr txBox="1"/>
          <p:nvPr/>
        </p:nvSpPr>
        <p:spPr>
          <a:xfrm>
            <a:off x="2343607" y="2301136"/>
            <a:ext cx="556639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Về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ý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tưởng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chính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sẽ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theo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3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bước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sau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: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Chia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tấm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thành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nhiều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khu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vực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cửa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sổ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(Region) 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khác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nhau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. </a:t>
            </a:r>
            <a:endParaRPr lang="en-US" sz="1600" dirty="0">
              <a:solidFill>
                <a:schemeClr val="bg1"/>
              </a:solidFill>
              <a:latin typeface="Biotif" panose="0000050000000000000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Dùng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thuật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để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tìm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giá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trị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 T 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phù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hợp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với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từng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cửa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sổ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.</a:t>
            </a:r>
            <a:endParaRPr lang="en-US" sz="1600" dirty="0">
              <a:solidFill>
                <a:schemeClr val="bg1"/>
              </a:solidFill>
              <a:latin typeface="Biotif" panose="0000050000000000000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Áp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dụng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phương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pháp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nhị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phân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hóa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cho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từng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khu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vực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cửa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sổ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với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ngưỡng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 T 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phù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Biotif" panose="00000500000000000000"/>
              </a:rPr>
              <a:t>hợp</a:t>
            </a:r>
            <a:r>
              <a:rPr lang="en-GB" sz="1600" dirty="0">
                <a:solidFill>
                  <a:schemeClr val="bg1"/>
                </a:solidFill>
                <a:latin typeface="Biotif" panose="00000500000000000000"/>
              </a:rPr>
              <a:t>.</a:t>
            </a:r>
            <a:endParaRPr lang="en-US" sz="1600" dirty="0">
              <a:solidFill>
                <a:schemeClr val="bg1"/>
              </a:solidFill>
              <a:latin typeface="Biotif" panose="0000050000000000000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rất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nhiều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phương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pháp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để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tìm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 T, ở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đây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sử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kiểu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thuật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mà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thư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viện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OpenCV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hỗ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trợ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ADAPTIVE_THRESH_GAUSSIAN_C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tức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lấy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trung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bình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giá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trị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xung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quanh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điểm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ngưỡng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động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đang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xét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T(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)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với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phân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phối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Gauss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rồi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trừ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hằng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7A1C8-7411-AB58-115E-A72A4853C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76" y="3061665"/>
            <a:ext cx="2785745" cy="20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41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1">
            <a:extLst>
              <a:ext uri="{FF2B5EF4-FFF2-40B4-BE49-F238E27FC236}">
                <a16:creationId xmlns:a16="http://schemas.microsoft.com/office/drawing/2014/main" id="{99ADA206-5C65-4AD6-8470-3E43BBB9C2BF}"/>
              </a:ext>
            </a:extLst>
          </p:cNvPr>
          <p:cNvSpPr/>
          <p:nvPr/>
        </p:nvSpPr>
        <p:spPr>
          <a:xfrm>
            <a:off x="3836682" y="1270257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5">
            <a:extLst>
              <a:ext uri="{FF2B5EF4-FFF2-40B4-BE49-F238E27FC236}">
                <a16:creationId xmlns:a16="http://schemas.microsoft.com/office/drawing/2014/main" id="{9B0149FF-2898-414F-9C3D-172F115BAD27}"/>
              </a:ext>
            </a:extLst>
          </p:cNvPr>
          <p:cNvSpPr/>
          <p:nvPr/>
        </p:nvSpPr>
        <p:spPr>
          <a:xfrm>
            <a:off x="614445" y="3063659"/>
            <a:ext cx="730681" cy="730681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5F1123C4-CFC4-485B-AC5D-0440A58E024F}"/>
              </a:ext>
            </a:extLst>
          </p:cNvPr>
          <p:cNvSpPr/>
          <p:nvPr/>
        </p:nvSpPr>
        <p:spPr>
          <a:xfrm>
            <a:off x="906653" y="806718"/>
            <a:ext cx="1690282" cy="169028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C2421225-7302-4435-A741-2446DC424755}"/>
              </a:ext>
            </a:extLst>
          </p:cNvPr>
          <p:cNvSpPr/>
          <p:nvPr/>
        </p:nvSpPr>
        <p:spPr>
          <a:xfrm>
            <a:off x="1052918" y="3986454"/>
            <a:ext cx="1877555" cy="1877555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MC">
            <a:extLst>
              <a:ext uri="{FF2B5EF4-FFF2-40B4-BE49-F238E27FC236}">
                <a16:creationId xmlns:a16="http://schemas.microsoft.com/office/drawing/2014/main" id="{786FE441-DB3F-4A29-9A30-BF965041A931}"/>
              </a:ext>
            </a:extLst>
          </p:cNvPr>
          <p:cNvSpPr/>
          <p:nvPr/>
        </p:nvSpPr>
        <p:spPr>
          <a:xfrm>
            <a:off x="1052918" y="1369663"/>
            <a:ext cx="4118674" cy="411867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!!Main">
            <a:extLst>
              <a:ext uri="{FF2B5EF4-FFF2-40B4-BE49-F238E27FC236}">
                <a16:creationId xmlns:a16="http://schemas.microsoft.com/office/drawing/2014/main" id="{1A63068B-FC78-4020-9740-2DAD28B6296D}"/>
              </a:ext>
            </a:extLst>
          </p:cNvPr>
          <p:cNvSpPr txBox="1"/>
          <p:nvPr/>
        </p:nvSpPr>
        <p:spPr>
          <a:xfrm>
            <a:off x="6064681" y="2592616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ln>
                  <a:solidFill>
                    <a:sysClr val="windowText" lastClr="000000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NHÓM 3</a:t>
            </a:r>
          </a:p>
        </p:txBody>
      </p:sp>
      <p:sp>
        <p:nvSpPr>
          <p:cNvPr id="13" name="!!Sub">
            <a:extLst>
              <a:ext uri="{FF2B5EF4-FFF2-40B4-BE49-F238E27FC236}">
                <a16:creationId xmlns:a16="http://schemas.microsoft.com/office/drawing/2014/main" id="{D01CCA00-6C46-4CA5-89C8-CEAC13DC1949}"/>
              </a:ext>
            </a:extLst>
          </p:cNvPr>
          <p:cNvSpPr txBox="1"/>
          <p:nvPr/>
        </p:nvSpPr>
        <p:spPr>
          <a:xfrm>
            <a:off x="6096000" y="3608279"/>
            <a:ext cx="5480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TRÍ TUỆ NHÂN TẠO</a:t>
            </a:r>
          </a:p>
        </p:txBody>
      </p:sp>
      <p:sp>
        <p:nvSpPr>
          <p:cNvPr id="18" name="!!SubA">
            <a:extLst>
              <a:ext uri="{FF2B5EF4-FFF2-40B4-BE49-F238E27FC236}">
                <a16:creationId xmlns:a16="http://schemas.microsoft.com/office/drawing/2014/main" id="{D1874045-650C-46F0-9A6B-69410CDC71BB}"/>
              </a:ext>
            </a:extLst>
          </p:cNvPr>
          <p:cNvSpPr txBox="1"/>
          <p:nvPr/>
        </p:nvSpPr>
        <p:spPr>
          <a:xfrm>
            <a:off x="738746" y="10644490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8" name="!!4">
            <a:extLst>
              <a:ext uri="{FF2B5EF4-FFF2-40B4-BE49-F238E27FC236}">
                <a16:creationId xmlns:a16="http://schemas.microsoft.com/office/drawing/2014/main" id="{8E4CE086-53DB-4D4D-A438-192BCFFD63C7}"/>
              </a:ext>
            </a:extLst>
          </p:cNvPr>
          <p:cNvSpPr/>
          <p:nvPr/>
        </p:nvSpPr>
        <p:spPr>
          <a:xfrm>
            <a:off x="4045382" y="4362127"/>
            <a:ext cx="1126210" cy="112621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!!6">
            <a:extLst>
              <a:ext uri="{FF2B5EF4-FFF2-40B4-BE49-F238E27FC236}">
                <a16:creationId xmlns:a16="http://schemas.microsoft.com/office/drawing/2014/main" id="{DCA55227-62F7-4EEE-AF12-EE2B956D4738}"/>
              </a:ext>
            </a:extLst>
          </p:cNvPr>
          <p:cNvSpPr/>
          <p:nvPr/>
        </p:nvSpPr>
        <p:spPr>
          <a:xfrm>
            <a:off x="4396454" y="1674101"/>
            <a:ext cx="1199745" cy="1199745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!!About">
            <a:extLst>
              <a:ext uri="{FF2B5EF4-FFF2-40B4-BE49-F238E27FC236}">
                <a16:creationId xmlns:a16="http://schemas.microsoft.com/office/drawing/2014/main" id="{6ECB1395-18D7-458C-8407-90217CD2D551}"/>
              </a:ext>
            </a:extLst>
          </p:cNvPr>
          <p:cNvSpPr txBox="1"/>
          <p:nvPr/>
        </p:nvSpPr>
        <p:spPr>
          <a:xfrm>
            <a:off x="738746" y="7732373"/>
            <a:ext cx="68146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MÔN HỌC THUYẾT TRÌNH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180388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865299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715325"/>
            <a:ext cx="763050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b="1" dirty="0" err="1">
                <a:solidFill>
                  <a:schemeClr val="bg1"/>
                </a:solidFill>
                <a:latin typeface="Biotif"/>
              </a:rPr>
              <a:t>Phát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hiện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cạnh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Canny (Canny Edge Detection)</a:t>
            </a: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A43DB-41EF-6538-7659-D5C83B2E1F4B}"/>
              </a:ext>
            </a:extLst>
          </p:cNvPr>
          <p:cNvSpPr txBox="1"/>
          <p:nvPr/>
        </p:nvSpPr>
        <p:spPr>
          <a:xfrm>
            <a:off x="2343607" y="2178206"/>
            <a:ext cx="74610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spcBef>
                <a:spcPts val="600"/>
              </a:spcBef>
              <a:spcAft>
                <a:spcPts val="600"/>
              </a:spcAft>
            </a:pP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Phương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pháp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này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đi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theo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4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bước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chính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:</a:t>
            </a:r>
            <a:endParaRPr lang="en-US" dirty="0">
              <a:solidFill>
                <a:schemeClr val="bg1"/>
              </a:solidFill>
              <a:latin typeface="Biotif" panose="0000050000000000000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Giảm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nhiễu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(Noise reduction)</a:t>
            </a:r>
            <a:endParaRPr lang="en-US" dirty="0">
              <a:solidFill>
                <a:schemeClr val="bg1"/>
              </a:solidFill>
              <a:latin typeface="Biotif" panose="0000050000000000000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Tính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Gradient (Gradient calculation)</a:t>
            </a:r>
            <a:endParaRPr lang="en-US" dirty="0">
              <a:solidFill>
                <a:schemeClr val="bg1"/>
              </a:solidFill>
              <a:latin typeface="Biotif" panose="0000050000000000000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Loại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bỏ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những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điểm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không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phải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cực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đại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(Non-maximum suppression)</a:t>
            </a:r>
            <a:endParaRPr lang="en-US" dirty="0">
              <a:solidFill>
                <a:schemeClr val="bg1"/>
              </a:solidFill>
              <a:latin typeface="Biotif" panose="0000050000000000000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Lọc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Biotif" panose="00000500000000000000"/>
              </a:rPr>
              <a:t>ngưỡng</a:t>
            </a:r>
            <a:r>
              <a:rPr lang="en-GB" dirty="0">
                <a:solidFill>
                  <a:schemeClr val="bg1"/>
                </a:solidFill>
                <a:latin typeface="Biotif" panose="00000500000000000000"/>
              </a:rPr>
              <a:t> (Double threshold)</a:t>
            </a:r>
            <a:endParaRPr lang="en-US" dirty="0">
              <a:solidFill>
                <a:schemeClr val="bg1"/>
              </a:solidFill>
              <a:latin typeface="Biotif" panose="0000050000000000000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8A6D86-821D-7099-0614-DA7D8E94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38" y="4421085"/>
            <a:ext cx="3162217" cy="20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865299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715325"/>
            <a:ext cx="763050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b="1" dirty="0" err="1">
                <a:solidFill>
                  <a:schemeClr val="bg1"/>
                </a:solidFill>
                <a:latin typeface="Biotif"/>
              </a:rPr>
              <a:t>Lọc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biển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số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với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Contour</a:t>
            </a: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A43DB-41EF-6538-7659-D5C83B2E1F4B}"/>
              </a:ext>
            </a:extLst>
          </p:cNvPr>
          <p:cNvSpPr txBox="1"/>
          <p:nvPr/>
        </p:nvSpPr>
        <p:spPr>
          <a:xfrm>
            <a:off x="2343607" y="2178206"/>
            <a:ext cx="746108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Đầu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tiên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ta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làm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xấp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xỉ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contour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thành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hình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giác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chỉ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lấy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những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giác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nào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chỉ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4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cạnh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Nghĩa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lúc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xấp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xỉ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contour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bộ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nhớ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chỉ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ghi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nhớ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vị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trí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đỉnh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giác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đó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thành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mảng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cạnh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giác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sẽ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bằng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đỉnh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bằng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chiều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dài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mảng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đó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Tiếp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theo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ta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tính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tỉ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lệ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cao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rộng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diện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tích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phù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hợp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sau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đó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ta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lưu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tất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cả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những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có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trong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hình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dưới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dạng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tọa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độ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đỉnh</a:t>
            </a:r>
            <a:endParaRPr lang="en-US" sz="1600" dirty="0">
              <a:solidFill>
                <a:schemeClr val="bg1"/>
              </a:solidFill>
              <a:latin typeface="Biotif" panose="00000500000000000000"/>
            </a:endParaRPr>
          </a:p>
          <a:p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đây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, ta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cắt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hình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tọa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độ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vị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trí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đã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biết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để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phục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vụ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cho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mục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đích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tiếp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theo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“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Tách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kí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tự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trong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”.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A84FD-C5CC-C77E-2010-19D33DBD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54" y="4750398"/>
            <a:ext cx="5602559" cy="20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2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C">
            <a:extLst>
              <a:ext uri="{FF2B5EF4-FFF2-40B4-BE49-F238E27FC236}">
                <a16:creationId xmlns:a16="http://schemas.microsoft.com/office/drawing/2014/main" id="{12A897E7-09D1-4BFC-8A2F-E8A80826A484}"/>
              </a:ext>
            </a:extLst>
          </p:cNvPr>
          <p:cNvSpPr/>
          <p:nvPr/>
        </p:nvSpPr>
        <p:spPr>
          <a:xfrm>
            <a:off x="6096000" y="3713017"/>
            <a:ext cx="8016027" cy="8016027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!!5">
            <a:extLst>
              <a:ext uri="{FF2B5EF4-FFF2-40B4-BE49-F238E27FC236}">
                <a16:creationId xmlns:a16="http://schemas.microsoft.com/office/drawing/2014/main" id="{8355ED70-7499-4FBD-8BBF-7F23EB85D761}"/>
              </a:ext>
            </a:extLst>
          </p:cNvPr>
          <p:cNvSpPr/>
          <p:nvPr/>
        </p:nvSpPr>
        <p:spPr>
          <a:xfrm>
            <a:off x="6068291" y="2008910"/>
            <a:ext cx="2272145" cy="2272145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>
            <a:extLst>
              <a:ext uri="{FF2B5EF4-FFF2-40B4-BE49-F238E27FC236}">
                <a16:creationId xmlns:a16="http://schemas.microsoft.com/office/drawing/2014/main" id="{B9A6CA2F-AC1A-4387-B6A3-71199EA4AD7C}"/>
              </a:ext>
            </a:extLst>
          </p:cNvPr>
          <p:cNvSpPr/>
          <p:nvPr/>
        </p:nvSpPr>
        <p:spPr>
          <a:xfrm>
            <a:off x="6871855" y="-5288843"/>
            <a:ext cx="8717843" cy="87178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Main">
            <a:extLst>
              <a:ext uri="{FF2B5EF4-FFF2-40B4-BE49-F238E27FC236}">
                <a16:creationId xmlns:a16="http://schemas.microsoft.com/office/drawing/2014/main" id="{55B22161-F6FF-4EF3-9A2D-BD8BC903E3FF}"/>
              </a:ext>
            </a:extLst>
          </p:cNvPr>
          <p:cNvSpPr txBox="1"/>
          <p:nvPr/>
        </p:nvSpPr>
        <p:spPr>
          <a:xfrm>
            <a:off x="348308" y="3090683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PHÂN ĐOẠN KÍ TỰ</a:t>
            </a:r>
          </a:p>
        </p:txBody>
      </p:sp>
      <p:sp>
        <p:nvSpPr>
          <p:cNvPr id="9" name="!!r1">
            <a:extLst>
              <a:ext uri="{FF2B5EF4-FFF2-40B4-BE49-F238E27FC236}">
                <a16:creationId xmlns:a16="http://schemas.microsoft.com/office/drawing/2014/main" id="{2713884F-E639-4755-910F-5207CF18DB2E}"/>
              </a:ext>
            </a:extLst>
          </p:cNvPr>
          <p:cNvSpPr/>
          <p:nvPr/>
        </p:nvSpPr>
        <p:spPr>
          <a:xfrm>
            <a:off x="-10706196" y="404984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0" name="!!r2">
            <a:extLst>
              <a:ext uri="{FF2B5EF4-FFF2-40B4-BE49-F238E27FC236}">
                <a16:creationId xmlns:a16="http://schemas.microsoft.com/office/drawing/2014/main" id="{E7E12E38-917E-46CA-9AC2-1DA0B9125429}"/>
              </a:ext>
            </a:extLst>
          </p:cNvPr>
          <p:cNvSpPr/>
          <p:nvPr/>
        </p:nvSpPr>
        <p:spPr>
          <a:xfrm>
            <a:off x="18622541" y="3598515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consectetuer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adipiscing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elit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Maecenas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porttitor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congue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massa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Fusce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posuere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magna sed pulvinar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ultricies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purus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lectus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malesuada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libero,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commodo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magna eros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quis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1" name="!!T">
            <a:extLst>
              <a:ext uri="{FF2B5EF4-FFF2-40B4-BE49-F238E27FC236}">
                <a16:creationId xmlns:a16="http://schemas.microsoft.com/office/drawing/2014/main" id="{F7725454-5220-442B-8554-C46C4C63B98B}"/>
              </a:ext>
            </a:extLst>
          </p:cNvPr>
          <p:cNvSpPr txBox="1"/>
          <p:nvPr/>
        </p:nvSpPr>
        <p:spPr>
          <a:xfrm>
            <a:off x="12855008" y="1390013"/>
            <a:ext cx="5151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BONUS THÊM NỘI DUNG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FB8500"/>
              </a:solidFill>
              <a:latin typeface="Anton" pitchFamily="2" charset="-93"/>
            </a:endParaRPr>
          </a:p>
        </p:txBody>
      </p:sp>
      <p:sp>
        <p:nvSpPr>
          <p:cNvPr id="12" name="!!SS">
            <a:extLst>
              <a:ext uri="{FF2B5EF4-FFF2-40B4-BE49-F238E27FC236}">
                <a16:creationId xmlns:a16="http://schemas.microsoft.com/office/drawing/2014/main" id="{7AC5DCA5-518E-46CF-B93E-A67F3FA67EAA}"/>
              </a:ext>
            </a:extLst>
          </p:cNvPr>
          <p:cNvSpPr txBox="1"/>
          <p:nvPr/>
        </p:nvSpPr>
        <p:spPr>
          <a:xfrm>
            <a:off x="17450454" y="3608279"/>
            <a:ext cx="5344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22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865299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Sub">
            <a:extLst>
              <a:ext uri="{FF2B5EF4-FFF2-40B4-BE49-F238E27FC236}">
                <a16:creationId xmlns:a16="http://schemas.microsoft.com/office/drawing/2014/main" id="{15E1B5BA-AE53-A94D-E4BD-AFD344D94E57}"/>
              </a:ext>
            </a:extLst>
          </p:cNvPr>
          <p:cNvSpPr txBox="1"/>
          <p:nvPr/>
        </p:nvSpPr>
        <p:spPr>
          <a:xfrm>
            <a:off x="2613124" y="1975250"/>
            <a:ext cx="6965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Ở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Xoay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kín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6B9B3B-3A6B-EE6F-2622-77CF35EA7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18" y="2998499"/>
            <a:ext cx="456311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5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865299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Sub">
            <a:extLst>
              <a:ext uri="{FF2B5EF4-FFF2-40B4-BE49-F238E27FC236}">
                <a16:creationId xmlns:a16="http://schemas.microsoft.com/office/drawing/2014/main" id="{15E1B5BA-AE53-A94D-E4BD-AFD344D94E57}"/>
              </a:ext>
            </a:extLst>
          </p:cNvPr>
          <p:cNvSpPr txBox="1"/>
          <p:nvPr/>
        </p:nvSpPr>
        <p:spPr>
          <a:xfrm>
            <a:off x="2613124" y="1975250"/>
            <a:ext cx="6965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Xoay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endParaRPr lang="en-US" sz="2000" b="1" dirty="0">
              <a:solidFill>
                <a:schemeClr val="bg1"/>
              </a:solidFill>
              <a:effectLst/>
              <a:latin typeface="Biotif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Khi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chụp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phải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lúc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nào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biển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cũng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chính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bị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méo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sang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trái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, sang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phải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nghiêng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góc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dẫn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nếu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cứ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biển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cắt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mà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điều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chỉnh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góc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độ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dẫn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cắt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đưa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bộ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rất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dễ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bị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sai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. </a:t>
            </a:r>
            <a:endParaRPr lang="en-US" sz="1800" dirty="0">
              <a:solidFill>
                <a:schemeClr val="bg1"/>
              </a:solidFill>
              <a:effectLst/>
              <a:latin typeface="Biotif" panose="000005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4114D-062D-7C61-D034-6105FD2BF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98" y="3669799"/>
            <a:ext cx="2947620" cy="2158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5544F-0E6A-C6AA-ED2D-2C7C8645B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60" y="3669799"/>
            <a:ext cx="2947619" cy="2158452"/>
          </a:xfrm>
          <a:prstGeom prst="rect">
            <a:avLst/>
          </a:prstGeom>
        </p:spPr>
      </p:pic>
      <p:sp>
        <p:nvSpPr>
          <p:cNvPr id="5" name="!!Sub">
            <a:extLst>
              <a:ext uri="{FF2B5EF4-FFF2-40B4-BE49-F238E27FC236}">
                <a16:creationId xmlns:a16="http://schemas.microsoft.com/office/drawing/2014/main" id="{2697B2B4-42CE-1AF7-0DD6-1672A62245D9}"/>
              </a:ext>
            </a:extLst>
          </p:cNvPr>
          <p:cNvSpPr txBox="1"/>
          <p:nvPr/>
        </p:nvSpPr>
        <p:spPr>
          <a:xfrm>
            <a:off x="3128859" y="5972313"/>
            <a:ext cx="271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ch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ưa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xoay</a:t>
            </a:r>
            <a:endParaRPr lang="en-US" sz="2000" b="1" dirty="0">
              <a:solidFill>
                <a:schemeClr val="bg1"/>
              </a:solidFill>
              <a:effectLst/>
              <a:latin typeface="Biotif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!!Sub">
            <a:extLst>
              <a:ext uri="{FF2B5EF4-FFF2-40B4-BE49-F238E27FC236}">
                <a16:creationId xmlns:a16="http://schemas.microsoft.com/office/drawing/2014/main" id="{A1507370-43EA-8C62-53B6-8718FB12B1D5}"/>
              </a:ext>
            </a:extLst>
          </p:cNvPr>
          <p:cNvSpPr txBox="1"/>
          <p:nvPr/>
        </p:nvSpPr>
        <p:spPr>
          <a:xfrm>
            <a:off x="7036640" y="5923218"/>
            <a:ext cx="245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xoay</a:t>
            </a:r>
            <a:endParaRPr lang="en-US" sz="2000" b="1" dirty="0">
              <a:solidFill>
                <a:schemeClr val="bg1"/>
              </a:solidFill>
              <a:effectLst/>
              <a:latin typeface="Biotif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4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865299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Sub">
            <a:extLst>
              <a:ext uri="{FF2B5EF4-FFF2-40B4-BE49-F238E27FC236}">
                <a16:creationId xmlns:a16="http://schemas.microsoft.com/office/drawing/2014/main" id="{15E1B5BA-AE53-A94D-E4BD-AFD344D94E57}"/>
              </a:ext>
            </a:extLst>
          </p:cNvPr>
          <p:cNvSpPr txBox="1"/>
          <p:nvPr/>
        </p:nvSpPr>
        <p:spPr>
          <a:xfrm>
            <a:off x="2613124" y="1975250"/>
            <a:ext cx="69657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endParaRPr lang="en-US" sz="2000" b="1" dirty="0">
              <a:solidFill>
                <a:schemeClr val="bg1"/>
              </a:solidFill>
              <a:latin typeface="Biotif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nhị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, ta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contour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trắng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). Sau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vẽ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quanh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contour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. Ta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!!Sub">
            <a:extLst>
              <a:ext uri="{FF2B5EF4-FFF2-40B4-BE49-F238E27FC236}">
                <a16:creationId xmlns:a16="http://schemas.microsoft.com/office/drawing/2014/main" id="{2697B2B4-42CE-1AF7-0DD6-1672A62245D9}"/>
              </a:ext>
            </a:extLst>
          </p:cNvPr>
          <p:cNvSpPr txBox="1"/>
          <p:nvPr/>
        </p:nvSpPr>
        <p:spPr>
          <a:xfrm>
            <a:off x="3556875" y="6076050"/>
            <a:ext cx="1772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nhị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endParaRPr lang="en-US" sz="2000" b="1" dirty="0">
              <a:solidFill>
                <a:schemeClr val="bg1"/>
              </a:solidFill>
              <a:effectLst/>
              <a:latin typeface="Biotif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!!Sub">
            <a:extLst>
              <a:ext uri="{FF2B5EF4-FFF2-40B4-BE49-F238E27FC236}">
                <a16:creationId xmlns:a16="http://schemas.microsoft.com/office/drawing/2014/main" id="{A1507370-43EA-8C62-53B6-8718FB12B1D5}"/>
              </a:ext>
            </a:extLst>
          </p:cNvPr>
          <p:cNvSpPr txBox="1"/>
          <p:nvPr/>
        </p:nvSpPr>
        <p:spPr>
          <a:xfrm>
            <a:off x="6704281" y="6076050"/>
            <a:ext cx="245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000" b="1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endParaRPr lang="en-US" sz="2000" b="1" dirty="0">
              <a:solidFill>
                <a:schemeClr val="bg1"/>
              </a:solidFill>
              <a:effectLst/>
              <a:latin typeface="Biotif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88B15-1771-3C6B-E9D0-BC8A912B3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29" y="3849743"/>
            <a:ext cx="2947619" cy="2158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2178A-55CA-970A-A302-630DB7315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63" y="3864642"/>
            <a:ext cx="2866802" cy="209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865299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Sub">
            <a:extLst>
              <a:ext uri="{FF2B5EF4-FFF2-40B4-BE49-F238E27FC236}">
                <a16:creationId xmlns:a16="http://schemas.microsoft.com/office/drawing/2014/main" id="{15E1B5BA-AE53-A94D-E4BD-AFD344D94E57}"/>
              </a:ext>
            </a:extLst>
          </p:cNvPr>
          <p:cNvSpPr txBox="1"/>
          <p:nvPr/>
        </p:nvSpPr>
        <p:spPr>
          <a:xfrm>
            <a:off x="2613124" y="1975250"/>
            <a:ext cx="69657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endParaRPr lang="en-US" sz="2000" b="1" dirty="0">
              <a:solidFill>
                <a:schemeClr val="bg1"/>
              </a:solidFill>
              <a:latin typeface="Biotif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tọa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, ta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ý ở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nhị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chứ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r>
              <a:rPr lang="en-US" sz="18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!!Sub">
            <a:extLst>
              <a:ext uri="{FF2B5EF4-FFF2-40B4-BE49-F238E27FC236}">
                <a16:creationId xmlns:a16="http://schemas.microsoft.com/office/drawing/2014/main" id="{2697B2B4-42CE-1AF7-0DD6-1672A62245D9}"/>
              </a:ext>
            </a:extLst>
          </p:cNvPr>
          <p:cNvSpPr txBox="1"/>
          <p:nvPr/>
        </p:nvSpPr>
        <p:spPr>
          <a:xfrm>
            <a:off x="4733813" y="5919270"/>
            <a:ext cx="2505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endParaRPr lang="en-US" sz="2000" b="1" dirty="0">
              <a:solidFill>
                <a:schemeClr val="bg1"/>
              </a:solidFill>
              <a:effectLst/>
              <a:latin typeface="Biotif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B1B2B-8BB4-55E5-CFAC-38816B730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20" y="3725000"/>
            <a:ext cx="101790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8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C">
            <a:extLst>
              <a:ext uri="{FF2B5EF4-FFF2-40B4-BE49-F238E27FC236}">
                <a16:creationId xmlns:a16="http://schemas.microsoft.com/office/drawing/2014/main" id="{12A897E7-09D1-4BFC-8A2F-E8A80826A484}"/>
              </a:ext>
            </a:extLst>
          </p:cNvPr>
          <p:cNvSpPr/>
          <p:nvPr/>
        </p:nvSpPr>
        <p:spPr>
          <a:xfrm>
            <a:off x="6096000" y="3713017"/>
            <a:ext cx="8016027" cy="8016027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!!5">
            <a:extLst>
              <a:ext uri="{FF2B5EF4-FFF2-40B4-BE49-F238E27FC236}">
                <a16:creationId xmlns:a16="http://schemas.microsoft.com/office/drawing/2014/main" id="{8355ED70-7499-4FBD-8BBF-7F23EB85D761}"/>
              </a:ext>
            </a:extLst>
          </p:cNvPr>
          <p:cNvSpPr/>
          <p:nvPr/>
        </p:nvSpPr>
        <p:spPr>
          <a:xfrm>
            <a:off x="6068291" y="2008910"/>
            <a:ext cx="2272145" cy="2272145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>
            <a:extLst>
              <a:ext uri="{FF2B5EF4-FFF2-40B4-BE49-F238E27FC236}">
                <a16:creationId xmlns:a16="http://schemas.microsoft.com/office/drawing/2014/main" id="{B9A6CA2F-AC1A-4387-B6A3-71199EA4AD7C}"/>
              </a:ext>
            </a:extLst>
          </p:cNvPr>
          <p:cNvSpPr/>
          <p:nvPr/>
        </p:nvSpPr>
        <p:spPr>
          <a:xfrm>
            <a:off x="6871855" y="-5288843"/>
            <a:ext cx="8717843" cy="87178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Main">
            <a:extLst>
              <a:ext uri="{FF2B5EF4-FFF2-40B4-BE49-F238E27FC236}">
                <a16:creationId xmlns:a16="http://schemas.microsoft.com/office/drawing/2014/main" id="{55B22161-F6FF-4EF3-9A2D-BD8BC903E3FF}"/>
              </a:ext>
            </a:extLst>
          </p:cNvPr>
          <p:cNvSpPr txBox="1"/>
          <p:nvPr/>
        </p:nvSpPr>
        <p:spPr>
          <a:xfrm>
            <a:off x="324410" y="2484775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NHẬN DIỆN KÍ TỰ</a:t>
            </a:r>
          </a:p>
        </p:txBody>
      </p:sp>
      <p:sp>
        <p:nvSpPr>
          <p:cNvPr id="6" name="!!Sub">
            <a:extLst>
              <a:ext uri="{FF2B5EF4-FFF2-40B4-BE49-F238E27FC236}">
                <a16:creationId xmlns:a16="http://schemas.microsoft.com/office/drawing/2014/main" id="{72ECA12B-0354-4FBF-911E-DF86D7D115C9}"/>
              </a:ext>
            </a:extLst>
          </p:cNvPr>
          <p:cNvSpPr txBox="1"/>
          <p:nvPr/>
        </p:nvSpPr>
        <p:spPr>
          <a:xfrm>
            <a:off x="355729" y="3608279"/>
            <a:ext cx="54809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</a:t>
            </a:r>
            <a:r>
              <a:rPr lang="en-US" dirty="0" err="1">
                <a:latin typeface="Biotif" panose="00000500000000000000"/>
                <a:ea typeface="Calibri" panose="020F0502020204030204" pitchFamily="34" charset="0"/>
              </a:rPr>
              <a:t>Q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uá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kí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chính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chuyển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đổi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ma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trận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trị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điểm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ảnh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dạng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khác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đề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mã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ASCII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tiếp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iotif" panose="0000050000000000000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Biotif" panose="0000050000000000000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Biotif" panose="000005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!!r1">
            <a:extLst>
              <a:ext uri="{FF2B5EF4-FFF2-40B4-BE49-F238E27FC236}">
                <a16:creationId xmlns:a16="http://schemas.microsoft.com/office/drawing/2014/main" id="{2713884F-E639-4755-910F-5207CF18DB2E}"/>
              </a:ext>
            </a:extLst>
          </p:cNvPr>
          <p:cNvSpPr/>
          <p:nvPr/>
        </p:nvSpPr>
        <p:spPr>
          <a:xfrm>
            <a:off x="-10706196" y="404984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0" name="!!r2">
            <a:extLst>
              <a:ext uri="{FF2B5EF4-FFF2-40B4-BE49-F238E27FC236}">
                <a16:creationId xmlns:a16="http://schemas.microsoft.com/office/drawing/2014/main" id="{E7E12E38-917E-46CA-9AC2-1DA0B9125429}"/>
              </a:ext>
            </a:extLst>
          </p:cNvPr>
          <p:cNvSpPr/>
          <p:nvPr/>
        </p:nvSpPr>
        <p:spPr>
          <a:xfrm>
            <a:off x="18622541" y="3598515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consectetuer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adipiscing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elit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Maecenas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porttitor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congue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massa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Fusce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posuere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magna sed pulvinar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ultricies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purus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lectus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malesuada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libero,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commodo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magna eros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quis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1" name="!!T">
            <a:extLst>
              <a:ext uri="{FF2B5EF4-FFF2-40B4-BE49-F238E27FC236}">
                <a16:creationId xmlns:a16="http://schemas.microsoft.com/office/drawing/2014/main" id="{F7725454-5220-442B-8554-C46C4C63B98B}"/>
              </a:ext>
            </a:extLst>
          </p:cNvPr>
          <p:cNvSpPr txBox="1"/>
          <p:nvPr/>
        </p:nvSpPr>
        <p:spPr>
          <a:xfrm>
            <a:off x="12855008" y="1390013"/>
            <a:ext cx="5151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BONUS THÊM NỘI DUNG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FB8500"/>
              </a:solidFill>
              <a:latin typeface="Anton" pitchFamily="2" charset="-93"/>
            </a:endParaRPr>
          </a:p>
        </p:txBody>
      </p:sp>
      <p:sp>
        <p:nvSpPr>
          <p:cNvPr id="12" name="!!SS">
            <a:extLst>
              <a:ext uri="{FF2B5EF4-FFF2-40B4-BE49-F238E27FC236}">
                <a16:creationId xmlns:a16="http://schemas.microsoft.com/office/drawing/2014/main" id="{7AC5DCA5-518E-46CF-B93E-A67F3FA67EAA}"/>
              </a:ext>
            </a:extLst>
          </p:cNvPr>
          <p:cNvSpPr txBox="1"/>
          <p:nvPr/>
        </p:nvSpPr>
        <p:spPr>
          <a:xfrm>
            <a:off x="17450454" y="3608279"/>
            <a:ext cx="5344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803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865299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715325"/>
            <a:ext cx="763050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b="1" dirty="0" err="1">
                <a:solidFill>
                  <a:schemeClr val="bg1"/>
                </a:solidFill>
                <a:latin typeface="Biotif"/>
              </a:rPr>
              <a:t>Các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bước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thực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hiện</a:t>
            </a:r>
            <a:endParaRPr lang="en-PH" b="1" dirty="0">
              <a:solidFill>
                <a:schemeClr val="bg1"/>
              </a:solidFill>
              <a:latin typeface="Biotif"/>
            </a:endParaRP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A43DB-41EF-6538-7659-D5C83B2E1F4B}"/>
              </a:ext>
            </a:extLst>
          </p:cNvPr>
          <p:cNvSpPr txBox="1"/>
          <p:nvPr/>
        </p:nvSpPr>
        <p:spPr>
          <a:xfrm>
            <a:off x="2365457" y="2180196"/>
            <a:ext cx="746108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tập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huấn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luyện</a:t>
            </a:r>
            <a:endParaRPr lang="en-US" dirty="0">
              <a:solidFill>
                <a:schemeClr val="bg1"/>
              </a:solidFill>
              <a:latin typeface="Biotif" panose="0000050000000000000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Huấn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luyện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mô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KNN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Đưa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bước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“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đoạn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kí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tự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”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vào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mô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KNN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đã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đưa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ra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kết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quả</a:t>
            </a:r>
            <a:endParaRPr lang="en-US" dirty="0">
              <a:solidFill>
                <a:schemeClr val="bg1"/>
              </a:solidFill>
              <a:latin typeface="Biotif" panose="0000050000000000000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In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ra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kết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quả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dirty="0">
                <a:solidFill>
                  <a:schemeClr val="bg1"/>
                </a:solidFill>
                <a:latin typeface="Biotif" panose="0000050000000000000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4E63F8-2621-E163-9009-8C54F86A9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31" y="4305070"/>
            <a:ext cx="5450306" cy="200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865299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343607" y="1715325"/>
            <a:ext cx="763050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b="1" dirty="0" err="1">
                <a:solidFill>
                  <a:schemeClr val="bg1"/>
                </a:solidFill>
                <a:latin typeface="Biotif"/>
              </a:rPr>
              <a:t>Các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bước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thực</a:t>
            </a:r>
            <a:r>
              <a:rPr lang="en-PH" b="1" dirty="0">
                <a:solidFill>
                  <a:schemeClr val="bg1"/>
                </a:solidFill>
                <a:latin typeface="Biotif"/>
              </a:rPr>
              <a:t> </a:t>
            </a:r>
            <a:r>
              <a:rPr lang="en-PH" b="1" dirty="0" err="1">
                <a:solidFill>
                  <a:schemeClr val="bg1"/>
                </a:solidFill>
                <a:latin typeface="Biotif"/>
              </a:rPr>
              <a:t>hiện</a:t>
            </a:r>
            <a:endParaRPr lang="en-PH" b="1" dirty="0">
              <a:solidFill>
                <a:schemeClr val="bg1"/>
              </a:solidFill>
              <a:latin typeface="Biotif"/>
            </a:endParaRP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24A1EB-0EBE-4D8D-9EDA-EEC21D8CB83C}"/>
              </a:ext>
            </a:extLst>
          </p:cNvPr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F817EE65-379B-4468-BE52-425E52FF0262}"/>
              </a:ext>
            </a:extLst>
          </p:cNvPr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71E92188-E624-4533-85F5-53F9515A8B0A}"/>
              </a:ext>
            </a:extLst>
          </p:cNvPr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747EAAB-1C9F-4AB3-9C27-371B5111CCC5}"/>
              </a:ext>
            </a:extLst>
          </p:cNvPr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017274" y="4106240"/>
            <a:ext cx="1190147" cy="1190147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A43DB-41EF-6538-7659-D5C83B2E1F4B}"/>
              </a:ext>
            </a:extLst>
          </p:cNvPr>
          <p:cNvSpPr txBox="1"/>
          <p:nvPr/>
        </p:nvSpPr>
        <p:spPr>
          <a:xfrm>
            <a:off x="2365457" y="2180196"/>
            <a:ext cx="74610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Tiếp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theo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ta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lấy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ngưỡng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vẽ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contour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cắt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từng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kí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tự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Vì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mỗi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kí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tự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kích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thước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khác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nhau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xử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phức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tạp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nên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cần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chuẩn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hóa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hình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lại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kích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thước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cao:rộng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30:20 pixels. </a:t>
            </a:r>
          </a:p>
          <a:p>
            <a:pPr lvl="0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Ta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đưa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ảnh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đang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xét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khoảng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cách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đến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tất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cả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điểm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mẫu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quả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sẽ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mã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ASCII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đại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điện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ảnh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đó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Cuối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cùng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ta in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biển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xe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. </a:t>
            </a:r>
            <a:endParaRPr lang="en-US" sz="2000" dirty="0">
              <a:solidFill>
                <a:schemeClr val="bg1"/>
              </a:solidFill>
              <a:latin typeface="Biotif" panose="0000050000000000000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52068-C925-0EC1-2310-264358297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02" y="4711722"/>
            <a:ext cx="2806700" cy="2038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7368D-DF8E-4917-1C16-35599C0AC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21" y="4691223"/>
            <a:ext cx="2820670" cy="20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3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1">
            <a:extLst>
              <a:ext uri="{FF2B5EF4-FFF2-40B4-BE49-F238E27FC236}">
                <a16:creationId xmlns:a16="http://schemas.microsoft.com/office/drawing/2014/main" id="{8B6BCA3C-F996-483E-81CF-424B417E738A}"/>
              </a:ext>
            </a:extLst>
          </p:cNvPr>
          <p:cNvSpPr/>
          <p:nvPr/>
        </p:nvSpPr>
        <p:spPr>
          <a:xfrm>
            <a:off x="1693753" y="993992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2">
            <a:extLst>
              <a:ext uri="{FF2B5EF4-FFF2-40B4-BE49-F238E27FC236}">
                <a16:creationId xmlns:a16="http://schemas.microsoft.com/office/drawing/2014/main" id="{D82A0674-E70A-421F-91E1-4306B45F4972}"/>
              </a:ext>
            </a:extLst>
          </p:cNvPr>
          <p:cNvSpPr/>
          <p:nvPr/>
        </p:nvSpPr>
        <p:spPr>
          <a:xfrm>
            <a:off x="2006624" y="-5219065"/>
            <a:ext cx="8237098" cy="823709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!!3">
            <a:extLst>
              <a:ext uri="{FF2B5EF4-FFF2-40B4-BE49-F238E27FC236}">
                <a16:creationId xmlns:a16="http://schemas.microsoft.com/office/drawing/2014/main" id="{EB382BFA-CC29-444F-8A23-3AD35F8E2C33}"/>
              </a:ext>
            </a:extLst>
          </p:cNvPr>
          <p:cNvSpPr/>
          <p:nvPr/>
        </p:nvSpPr>
        <p:spPr>
          <a:xfrm>
            <a:off x="10498247" y="157186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!!5">
            <a:extLst>
              <a:ext uri="{FF2B5EF4-FFF2-40B4-BE49-F238E27FC236}">
                <a16:creationId xmlns:a16="http://schemas.microsoft.com/office/drawing/2014/main" id="{392F0F82-55E5-4D89-84E3-AD4125F1C32F}"/>
              </a:ext>
            </a:extLst>
          </p:cNvPr>
          <p:cNvSpPr/>
          <p:nvPr/>
        </p:nvSpPr>
        <p:spPr>
          <a:xfrm>
            <a:off x="9958258" y="1154283"/>
            <a:ext cx="625744" cy="625744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!!4">
            <a:extLst>
              <a:ext uri="{FF2B5EF4-FFF2-40B4-BE49-F238E27FC236}">
                <a16:creationId xmlns:a16="http://schemas.microsoft.com/office/drawing/2014/main" id="{BF843AEB-3395-4E9D-BC5B-29C27DFBFAD5}"/>
              </a:ext>
            </a:extLst>
          </p:cNvPr>
          <p:cNvSpPr/>
          <p:nvPr/>
        </p:nvSpPr>
        <p:spPr>
          <a:xfrm>
            <a:off x="6096000" y="2565623"/>
            <a:ext cx="10852457" cy="10852457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About">
            <a:extLst>
              <a:ext uri="{FF2B5EF4-FFF2-40B4-BE49-F238E27FC236}">
                <a16:creationId xmlns:a16="http://schemas.microsoft.com/office/drawing/2014/main" id="{C7E2F25C-AC8D-4E1B-A3A9-0AC57D395836}"/>
              </a:ext>
            </a:extLst>
          </p:cNvPr>
          <p:cNvSpPr txBox="1"/>
          <p:nvPr/>
        </p:nvSpPr>
        <p:spPr>
          <a:xfrm>
            <a:off x="605282" y="3537141"/>
            <a:ext cx="7897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NHẬN DIỆN BIỂN SỐ XE BẰNG K-NEAREST NEIGHBRS </a:t>
            </a:r>
          </a:p>
          <a:p>
            <a:endParaRPr lang="en-PH" sz="6000" dirty="0">
              <a:ln>
                <a:solidFill>
                  <a:schemeClr val="tx1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4" name="!!MC">
            <a:extLst>
              <a:ext uri="{FF2B5EF4-FFF2-40B4-BE49-F238E27FC236}">
                <a16:creationId xmlns:a16="http://schemas.microsoft.com/office/drawing/2014/main" id="{23509EAD-1F46-48DC-8CAF-9BAC13F1D869}"/>
              </a:ext>
            </a:extLst>
          </p:cNvPr>
          <p:cNvSpPr/>
          <p:nvPr/>
        </p:nvSpPr>
        <p:spPr>
          <a:xfrm>
            <a:off x="2399816" y="-4759351"/>
            <a:ext cx="7392368" cy="7392368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7" name="!!n1">
            <a:extLst>
              <a:ext uri="{FF2B5EF4-FFF2-40B4-BE49-F238E27FC236}">
                <a16:creationId xmlns:a16="http://schemas.microsoft.com/office/drawing/2014/main" id="{58123A8C-2438-4F91-A5CB-6319B4AA6364}"/>
              </a:ext>
            </a:extLst>
          </p:cNvPr>
          <p:cNvGrpSpPr/>
          <p:nvPr/>
        </p:nvGrpSpPr>
        <p:grpSpPr>
          <a:xfrm>
            <a:off x="-12715683" y="2556777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86971C-4248-43A3-9D80-68DB336D773F}"/>
                </a:ext>
              </a:extLst>
            </p:cNvPr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4747AB1-0B9B-4CD3-A036-978CEA36E4EA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95D9EF-7083-468C-88E8-98673B20EEFE}"/>
                </a:ext>
              </a:extLst>
            </p:cNvPr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grpSp>
        <p:nvGrpSpPr>
          <p:cNvPr id="21" name="!!n2">
            <a:extLst>
              <a:ext uri="{FF2B5EF4-FFF2-40B4-BE49-F238E27FC236}">
                <a16:creationId xmlns:a16="http://schemas.microsoft.com/office/drawing/2014/main" id="{93B5C1A3-DD77-4CF9-9935-9E8906B693EC}"/>
              </a:ext>
            </a:extLst>
          </p:cNvPr>
          <p:cNvGrpSpPr/>
          <p:nvPr/>
        </p:nvGrpSpPr>
        <p:grpSpPr>
          <a:xfrm>
            <a:off x="-3941266" y="2576080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CA20213-DEF0-4034-8E6A-62D0BBFBEB9B}"/>
                </a:ext>
              </a:extLst>
            </p:cNvPr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F0ADEF-A48E-4997-B4E4-2E512489EFFA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ACFEDE-C640-4E09-8F8F-372386B7330F}"/>
                </a:ext>
              </a:extLst>
            </p:cNvPr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grpSp>
        <p:nvGrpSpPr>
          <p:cNvPr id="25" name="!!n3">
            <a:extLst>
              <a:ext uri="{FF2B5EF4-FFF2-40B4-BE49-F238E27FC236}">
                <a16:creationId xmlns:a16="http://schemas.microsoft.com/office/drawing/2014/main" id="{9E9509EC-4C1D-4DC8-BE84-19A74A255845}"/>
              </a:ext>
            </a:extLst>
          </p:cNvPr>
          <p:cNvGrpSpPr/>
          <p:nvPr/>
        </p:nvGrpSpPr>
        <p:grpSpPr>
          <a:xfrm>
            <a:off x="7151143" y="7144542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1241F1C-B0BB-4923-98F7-3AC7B85A1C0C}"/>
                </a:ext>
              </a:extLst>
            </p:cNvPr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68BF9E4-F967-4C5B-91EE-58955377CCEA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83C178-7094-415C-B0CC-BC143A45A306}"/>
                </a:ext>
              </a:extLst>
            </p:cNvPr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grpSp>
        <p:nvGrpSpPr>
          <p:cNvPr id="29" name="!!n4">
            <a:extLst>
              <a:ext uri="{FF2B5EF4-FFF2-40B4-BE49-F238E27FC236}">
                <a16:creationId xmlns:a16="http://schemas.microsoft.com/office/drawing/2014/main" id="{4392A745-D675-4D5C-89A3-EB3C56D97527}"/>
              </a:ext>
            </a:extLst>
          </p:cNvPr>
          <p:cNvGrpSpPr/>
          <p:nvPr/>
        </p:nvGrpSpPr>
        <p:grpSpPr>
          <a:xfrm>
            <a:off x="7177044" y="14506935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57B55AD-4265-4E9E-93AB-ED5AF6F2CBC5}"/>
                </a:ext>
              </a:extLst>
            </p:cNvPr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7D8FA1E-4890-45C1-AA38-CAF394ADD378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FD6285-BC8B-4786-8870-B12A41FB72DB}"/>
                </a:ext>
              </a:extLst>
            </p:cNvPr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sp>
        <p:nvSpPr>
          <p:cNvPr id="8" name="!!6">
            <a:extLst>
              <a:ext uri="{FF2B5EF4-FFF2-40B4-BE49-F238E27FC236}">
                <a16:creationId xmlns:a16="http://schemas.microsoft.com/office/drawing/2014/main" id="{7BD2D1D5-8C17-4AAC-BEC6-CF07B8E24619}"/>
              </a:ext>
            </a:extLst>
          </p:cNvPr>
          <p:cNvSpPr/>
          <p:nvPr/>
        </p:nvSpPr>
        <p:spPr>
          <a:xfrm>
            <a:off x="457280" y="157186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!!Main">
            <a:extLst>
              <a:ext uri="{FF2B5EF4-FFF2-40B4-BE49-F238E27FC236}">
                <a16:creationId xmlns:a16="http://schemas.microsoft.com/office/drawing/2014/main" id="{798D1A2E-26EF-4C73-BC8C-DDB9FC6FAB92}"/>
              </a:ext>
            </a:extLst>
          </p:cNvPr>
          <p:cNvSpPr txBox="1"/>
          <p:nvPr/>
        </p:nvSpPr>
        <p:spPr>
          <a:xfrm>
            <a:off x="12699943" y="2592616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ysClr val="windowText" lastClr="000000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TÊN NHÓM</a:t>
            </a:r>
            <a:endParaRPr lang="en-PH" sz="6000" dirty="0">
              <a:ln>
                <a:solidFill>
                  <a:sysClr val="windowText" lastClr="000000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34" name="!!Sub">
            <a:extLst>
              <a:ext uri="{FF2B5EF4-FFF2-40B4-BE49-F238E27FC236}">
                <a16:creationId xmlns:a16="http://schemas.microsoft.com/office/drawing/2014/main" id="{81696E9B-CC97-479C-9F0C-257A57438879}"/>
              </a:ext>
            </a:extLst>
          </p:cNvPr>
          <p:cNvSpPr txBox="1"/>
          <p:nvPr/>
        </p:nvSpPr>
        <p:spPr>
          <a:xfrm>
            <a:off x="15099322" y="3608279"/>
            <a:ext cx="5480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b="1"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  <a:endParaRPr lang="en-P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!!Members">
            <a:extLst>
              <a:ext uri="{FF2B5EF4-FFF2-40B4-BE49-F238E27FC236}">
                <a16:creationId xmlns:a16="http://schemas.microsoft.com/office/drawing/2014/main" id="{49C7A4A8-C6D7-422E-8EAF-8F86ED25F08D}"/>
              </a:ext>
            </a:extLst>
          </p:cNvPr>
          <p:cNvSpPr txBox="1"/>
          <p:nvPr/>
        </p:nvSpPr>
        <p:spPr>
          <a:xfrm>
            <a:off x="605282" y="-1613941"/>
            <a:ext cx="5626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Thành viên trong nhóm</a:t>
            </a:r>
            <a:endParaRPr lang="en-PH" sz="48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9597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1033478" y="4630456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2343607" y="5215010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960554" y="2320071"/>
            <a:ext cx="6270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những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quả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ở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chương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nhận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thấy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phương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pháp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nhận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diện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xe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bằng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xử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thuật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KNN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những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ưu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khuyết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điểm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sau</a:t>
            </a:r>
            <a:endParaRPr lang="en-US" sz="2000" dirty="0">
              <a:solidFill>
                <a:schemeClr val="bg1"/>
              </a:solidFill>
              <a:effectLst/>
              <a:latin typeface="Biotif" panose="000005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!!T1">
            <a:extLst>
              <a:ext uri="{FF2B5EF4-FFF2-40B4-BE49-F238E27FC236}">
                <a16:creationId xmlns:a16="http://schemas.microsoft.com/office/drawing/2014/main" id="{CEF79A33-11F4-4E4A-819B-EE42B58EEBA0}"/>
              </a:ext>
            </a:extLst>
          </p:cNvPr>
          <p:cNvSpPr/>
          <p:nvPr/>
        </p:nvSpPr>
        <p:spPr>
          <a:xfrm>
            <a:off x="-1954018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2">
            <a:extLst>
              <a:ext uri="{FF2B5EF4-FFF2-40B4-BE49-F238E27FC236}">
                <a16:creationId xmlns:a16="http://schemas.microsoft.com/office/drawing/2014/main" id="{A359CADE-B244-4701-8768-40C5A198CC07}"/>
              </a:ext>
            </a:extLst>
          </p:cNvPr>
          <p:cNvSpPr/>
          <p:nvPr/>
        </p:nvSpPr>
        <p:spPr>
          <a:xfrm>
            <a:off x="-1216953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8" name="!T3">
            <a:extLst>
              <a:ext uri="{FF2B5EF4-FFF2-40B4-BE49-F238E27FC236}">
                <a16:creationId xmlns:a16="http://schemas.microsoft.com/office/drawing/2014/main" id="{F91649F4-8EC8-4841-AE5D-9C9F2E9EFEFF}"/>
              </a:ext>
            </a:extLst>
          </p:cNvPr>
          <p:cNvSpPr/>
          <p:nvPr/>
        </p:nvSpPr>
        <p:spPr>
          <a:xfrm>
            <a:off x="-477820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9" name="!!T4">
            <a:extLst>
              <a:ext uri="{FF2B5EF4-FFF2-40B4-BE49-F238E27FC236}">
                <a16:creationId xmlns:a16="http://schemas.microsoft.com/office/drawing/2014/main" id="{18E9D0B2-5370-4651-849B-FCC23E6B737A}"/>
              </a:ext>
            </a:extLst>
          </p:cNvPr>
          <p:cNvSpPr/>
          <p:nvPr/>
        </p:nvSpPr>
        <p:spPr>
          <a:xfrm>
            <a:off x="261312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-4648042" y="-169145"/>
            <a:ext cx="7339165" cy="7339165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653472" y="0"/>
            <a:ext cx="6965750" cy="6965750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!!ct1">
            <a:extLst>
              <a:ext uri="{FF2B5EF4-FFF2-40B4-BE49-F238E27FC236}">
                <a16:creationId xmlns:a16="http://schemas.microsoft.com/office/drawing/2014/main" id="{0FC4C326-6E51-40B1-A8D2-750877F46506}"/>
              </a:ext>
            </a:extLst>
          </p:cNvPr>
          <p:cNvSpPr txBox="1"/>
          <p:nvPr/>
        </p:nvSpPr>
        <p:spPr>
          <a:xfrm>
            <a:off x="3105981" y="7165832"/>
            <a:ext cx="5934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3906394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C">
            <a:extLst>
              <a:ext uri="{FF2B5EF4-FFF2-40B4-BE49-F238E27FC236}">
                <a16:creationId xmlns:a16="http://schemas.microsoft.com/office/drawing/2014/main" id="{97547B8D-0C07-4E95-8570-A6BC378A5E25}"/>
              </a:ext>
            </a:extLst>
          </p:cNvPr>
          <p:cNvSpPr/>
          <p:nvPr/>
        </p:nvSpPr>
        <p:spPr>
          <a:xfrm>
            <a:off x="-4931912" y="3456684"/>
            <a:ext cx="9309262" cy="930926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!!5">
            <a:extLst>
              <a:ext uri="{FF2B5EF4-FFF2-40B4-BE49-F238E27FC236}">
                <a16:creationId xmlns:a16="http://schemas.microsoft.com/office/drawing/2014/main" id="{782954A3-9C74-4D2F-B5E9-8D5393FD02EB}"/>
              </a:ext>
            </a:extLst>
          </p:cNvPr>
          <p:cNvSpPr/>
          <p:nvPr/>
        </p:nvSpPr>
        <p:spPr>
          <a:xfrm>
            <a:off x="-405472" y="-1400154"/>
            <a:ext cx="4147054" cy="414705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>
            <a:extLst>
              <a:ext uri="{FF2B5EF4-FFF2-40B4-BE49-F238E27FC236}">
                <a16:creationId xmlns:a16="http://schemas.microsoft.com/office/drawing/2014/main" id="{2680CDBF-3886-493C-AFC1-9AD0D55EE948}"/>
              </a:ext>
            </a:extLst>
          </p:cNvPr>
          <p:cNvSpPr/>
          <p:nvPr/>
        </p:nvSpPr>
        <p:spPr>
          <a:xfrm>
            <a:off x="7814652" y="3500438"/>
            <a:ext cx="8717843" cy="87178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r1">
            <a:extLst>
              <a:ext uri="{FF2B5EF4-FFF2-40B4-BE49-F238E27FC236}">
                <a16:creationId xmlns:a16="http://schemas.microsoft.com/office/drawing/2014/main" id="{C8587F1C-4978-434C-A758-B47536669F37}"/>
              </a:ext>
            </a:extLst>
          </p:cNvPr>
          <p:cNvSpPr/>
          <p:nvPr/>
        </p:nvSpPr>
        <p:spPr>
          <a:xfrm>
            <a:off x="4205578" y="404984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PH" sz="2000" dirty="0">
              <a:solidFill>
                <a:schemeClr val="tx1">
                  <a:lumMod val="95000"/>
                  <a:lumOff val="5000"/>
                </a:schemeClr>
              </a:solidFill>
              <a:latin typeface="Biotif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Dễ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cài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đặt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và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sử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dụng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Biotif" panose="0000050000000000000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Khá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nhẹ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nên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máy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tính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với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cấu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hình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yếu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cũng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có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thể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xử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lý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mượt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mà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so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với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các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thuật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toán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khác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như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CNN, SVM.</a:t>
            </a:r>
            <a:endParaRPr lang="en-US" sz="1600" dirty="0">
              <a:solidFill>
                <a:schemeClr val="tx1"/>
              </a:solidFill>
              <a:effectLst/>
              <a:latin typeface="Biotif" panose="0000050000000000000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Phù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hợp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cho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đối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tượng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sinh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viên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muốn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tìm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hiểu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căn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bản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về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xử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lý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ảnh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hay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trí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tuệ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nhân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tạo</a:t>
            </a:r>
            <a:r>
              <a:rPr lang="en-GB" sz="1600" dirty="0">
                <a:solidFill>
                  <a:schemeClr val="tx1"/>
                </a:solidFill>
                <a:effectLst/>
                <a:latin typeface="Biotif" panose="00000500000000000000"/>
                <a:ea typeface="Calibri" panose="020F050202020403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Biotif" panose="00000500000000000000"/>
              <a:ea typeface="Calibri" panose="020F0502020204030204" pitchFamily="34" charset="0"/>
            </a:endParaRPr>
          </a:p>
          <a:p>
            <a:pPr algn="just"/>
            <a:endParaRPr lang="en-PH" sz="2000" dirty="0">
              <a:solidFill>
                <a:schemeClr val="tx1">
                  <a:lumMod val="95000"/>
                  <a:lumOff val="5000"/>
                </a:schemeClr>
              </a:solidFill>
              <a:latin typeface="Biotif" panose="00000500000000000000" pitchFamily="2" charset="0"/>
            </a:endParaRPr>
          </a:p>
        </p:txBody>
      </p:sp>
      <p:sp>
        <p:nvSpPr>
          <p:cNvPr id="6" name="!!r2">
            <a:extLst>
              <a:ext uri="{FF2B5EF4-FFF2-40B4-BE49-F238E27FC236}">
                <a16:creationId xmlns:a16="http://schemas.microsoft.com/office/drawing/2014/main" id="{907DB88D-C0CE-43E9-AEE1-0EC46DC408E1}"/>
              </a:ext>
            </a:extLst>
          </p:cNvPr>
          <p:cNvSpPr/>
          <p:nvPr/>
        </p:nvSpPr>
        <p:spPr>
          <a:xfrm>
            <a:off x="428299" y="3598515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solidFill>
                  <a:schemeClr val="tx1"/>
                </a:solidFill>
                <a:latin typeface="Biotif" panose="00000500000000000000"/>
              </a:rPr>
              <a:t>Khuyết</a:t>
            </a:r>
            <a:r>
              <a:rPr lang="en-US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iotif" panose="00000500000000000000"/>
              </a:rPr>
              <a:t>điểm</a:t>
            </a:r>
            <a:r>
              <a:rPr lang="en-US" sz="1600" dirty="0">
                <a:solidFill>
                  <a:schemeClr val="tx1"/>
                </a:solidFill>
                <a:latin typeface="Biotif" panose="00000500000000000000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Khả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năng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nhận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diện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của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KNN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còn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thấp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khi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tập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dữ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liệu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quá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nhiều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sẽ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tăng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thời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gian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xử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lý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vì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phải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quét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hết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tập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dữ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liệu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train.</a:t>
            </a:r>
            <a:endParaRPr lang="en-US" sz="1600" dirty="0">
              <a:solidFill>
                <a:schemeClr val="tx1"/>
              </a:solidFill>
              <a:latin typeface="Biotif" panose="0000050000000000000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Nhận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diện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kém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với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sự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phản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chiếu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của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biển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số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sự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di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ảnh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chói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sáng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từ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môi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trường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ngoài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những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biển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có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phần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chữ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số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không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rõ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ràng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với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biển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số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xe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ô </a:t>
            </a:r>
            <a:r>
              <a:rPr lang="en-GB" sz="1600" dirty="0" err="1">
                <a:solidFill>
                  <a:schemeClr val="tx1"/>
                </a:solidFill>
                <a:latin typeface="Biotif" panose="00000500000000000000"/>
              </a:rPr>
              <a:t>tô</a:t>
            </a:r>
            <a:r>
              <a:rPr lang="en-GB" sz="1600" dirty="0">
                <a:solidFill>
                  <a:schemeClr val="tx1"/>
                </a:solidFill>
                <a:latin typeface="Biotif" panose="00000500000000000000"/>
              </a:rPr>
              <a:t> </a:t>
            </a:r>
            <a:endParaRPr lang="en-US" sz="1600" dirty="0">
              <a:solidFill>
                <a:schemeClr val="tx1"/>
              </a:solidFill>
              <a:latin typeface="Biotif" panose="00000500000000000000"/>
            </a:endParaRPr>
          </a:p>
          <a:p>
            <a:pPr algn="just"/>
            <a:endParaRPr lang="en-PH" sz="2000" dirty="0">
              <a:solidFill>
                <a:schemeClr val="tx1">
                  <a:lumMod val="95000"/>
                  <a:lumOff val="5000"/>
                </a:schemeClr>
              </a:solidFill>
              <a:latin typeface="Biotif" panose="00000500000000000000" pitchFamily="2" charset="0"/>
            </a:endParaRPr>
          </a:p>
        </p:txBody>
      </p:sp>
      <p:sp>
        <p:nvSpPr>
          <p:cNvPr id="7" name="!!ct2">
            <a:extLst>
              <a:ext uri="{FF2B5EF4-FFF2-40B4-BE49-F238E27FC236}">
                <a16:creationId xmlns:a16="http://schemas.microsoft.com/office/drawing/2014/main" id="{FBE71808-04AC-4C60-8481-C765EED664FB}"/>
              </a:ext>
            </a:extLst>
          </p:cNvPr>
          <p:cNvSpPr txBox="1"/>
          <p:nvPr/>
        </p:nvSpPr>
        <p:spPr>
          <a:xfrm>
            <a:off x="3147934" y="-3983969"/>
            <a:ext cx="5816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1" name="!!ct1">
            <a:extLst>
              <a:ext uri="{FF2B5EF4-FFF2-40B4-BE49-F238E27FC236}">
                <a16:creationId xmlns:a16="http://schemas.microsoft.com/office/drawing/2014/main" id="{C79A22BB-E6CA-4F2B-A812-34D75E08C771}"/>
              </a:ext>
            </a:extLst>
          </p:cNvPr>
          <p:cNvSpPr txBox="1"/>
          <p:nvPr/>
        </p:nvSpPr>
        <p:spPr>
          <a:xfrm>
            <a:off x="3075501" y="-7602903"/>
            <a:ext cx="59342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BONUS THÊM </a:t>
            </a:r>
          </a:p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NỘI DUNG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FB8500"/>
              </a:solidFill>
              <a:latin typeface="Anton" pitchFamily="2" charset="-93"/>
            </a:endParaRPr>
          </a:p>
        </p:txBody>
      </p:sp>
      <p:sp>
        <p:nvSpPr>
          <p:cNvPr id="12" name="!!Main">
            <a:extLst>
              <a:ext uri="{FF2B5EF4-FFF2-40B4-BE49-F238E27FC236}">
                <a16:creationId xmlns:a16="http://schemas.microsoft.com/office/drawing/2014/main" id="{F91D2790-20B6-417B-B0D3-765246A84384}"/>
              </a:ext>
            </a:extLst>
          </p:cNvPr>
          <p:cNvSpPr txBox="1"/>
          <p:nvPr/>
        </p:nvSpPr>
        <p:spPr>
          <a:xfrm>
            <a:off x="324410" y="7549145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BONUS THÊM SLIDE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13" name="!!Sub">
            <a:extLst>
              <a:ext uri="{FF2B5EF4-FFF2-40B4-BE49-F238E27FC236}">
                <a16:creationId xmlns:a16="http://schemas.microsoft.com/office/drawing/2014/main" id="{F11ADCAB-E5F5-4EBB-ACAF-34AF8A495506}"/>
              </a:ext>
            </a:extLst>
          </p:cNvPr>
          <p:cNvSpPr txBox="1"/>
          <p:nvPr/>
        </p:nvSpPr>
        <p:spPr>
          <a:xfrm>
            <a:off x="355729" y="12564709"/>
            <a:ext cx="5480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53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-6332080" y="944628"/>
            <a:ext cx="4878682" cy="4878682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1001956" y="-1611672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1737078" y="-858484"/>
            <a:ext cx="8717843" cy="87178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15054252" y="1113772"/>
            <a:ext cx="4630456" cy="4630456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960554" y="-4794773"/>
            <a:ext cx="6270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solidFill>
                  <a:schemeClr val="bg1"/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7" name="!!ct2">
            <a:extLst>
              <a:ext uri="{FF2B5EF4-FFF2-40B4-BE49-F238E27FC236}">
                <a16:creationId xmlns:a16="http://schemas.microsoft.com/office/drawing/2014/main" id="{35CEDDD4-94B1-445B-9928-35B6A7B8428D}"/>
              </a:ext>
            </a:extLst>
          </p:cNvPr>
          <p:cNvSpPr txBox="1"/>
          <p:nvPr/>
        </p:nvSpPr>
        <p:spPr>
          <a:xfrm>
            <a:off x="2086152" y="1593770"/>
            <a:ext cx="801969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PH" sz="2000" dirty="0">
                <a:latin typeface="Biotif" panose="00000500000000000000" pitchFamily="2" charset="0"/>
              </a:rPr>
              <a:t>	</a:t>
            </a:r>
            <a:r>
              <a:rPr lang="en-US" dirty="0" err="1">
                <a:latin typeface="Biotif" panose="00000500000000000000"/>
              </a:rPr>
              <a:t>Cần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thay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đổi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thuật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toán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nhận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diện</a:t>
            </a:r>
            <a:r>
              <a:rPr lang="en-US" dirty="0">
                <a:latin typeface="Biotif" panose="00000500000000000000"/>
              </a:rPr>
              <a:t> KNN sang </a:t>
            </a:r>
            <a:r>
              <a:rPr lang="en-US" dirty="0" err="1">
                <a:latin typeface="Biotif" panose="00000500000000000000"/>
              </a:rPr>
              <a:t>những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thuật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toán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khác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tinh</a:t>
            </a:r>
            <a:r>
              <a:rPr lang="en-US" dirty="0">
                <a:latin typeface="Biotif" panose="00000500000000000000"/>
              </a:rPr>
              <a:t> vi </a:t>
            </a:r>
            <a:r>
              <a:rPr lang="en-US" dirty="0" err="1">
                <a:latin typeface="Biotif" panose="00000500000000000000"/>
              </a:rPr>
              <a:t>và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phức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tạp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hơn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như</a:t>
            </a:r>
            <a:r>
              <a:rPr lang="en-US" dirty="0">
                <a:latin typeface="Biotif" panose="00000500000000000000"/>
              </a:rPr>
              <a:t> CNN, SVM </a:t>
            </a:r>
            <a:r>
              <a:rPr lang="en-US" dirty="0" err="1">
                <a:latin typeface="Biotif" panose="00000500000000000000"/>
              </a:rPr>
              <a:t>hoặc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có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thể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sử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dụng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những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bộ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thư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viện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đã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có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sẵn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trên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thế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giới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như</a:t>
            </a:r>
            <a:r>
              <a:rPr lang="en-US" dirty="0">
                <a:latin typeface="Biotif" panose="00000500000000000000"/>
              </a:rPr>
              <a:t> YOLO, YOLOv3 ....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Biotif" panose="00000500000000000000"/>
              </a:rPr>
              <a:t>	</a:t>
            </a:r>
            <a:r>
              <a:rPr lang="en-US" dirty="0" err="1">
                <a:latin typeface="Biotif" panose="00000500000000000000"/>
              </a:rPr>
              <a:t>Sử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dụng</a:t>
            </a:r>
            <a:r>
              <a:rPr lang="en-US" dirty="0">
                <a:latin typeface="Biotif" panose="00000500000000000000"/>
              </a:rPr>
              <a:t> camera </a:t>
            </a:r>
            <a:r>
              <a:rPr lang="en-US" dirty="0" err="1">
                <a:latin typeface="Biotif" panose="00000500000000000000"/>
              </a:rPr>
              <a:t>chuyên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dụng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cho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việc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nhận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diện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biển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số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xe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vì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có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khả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năng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chống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chịu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với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sương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mù</a:t>
            </a:r>
            <a:r>
              <a:rPr lang="en-US" dirty="0">
                <a:latin typeface="Biotif" panose="00000500000000000000"/>
              </a:rPr>
              <a:t>, </a:t>
            </a:r>
            <a:r>
              <a:rPr lang="en-US" dirty="0" err="1">
                <a:latin typeface="Biotif" panose="00000500000000000000"/>
              </a:rPr>
              <a:t>đêm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tối</a:t>
            </a:r>
            <a:r>
              <a:rPr lang="en-US" dirty="0">
                <a:latin typeface="Biotif" panose="00000500000000000000"/>
              </a:rPr>
              <a:t>, </a:t>
            </a:r>
            <a:r>
              <a:rPr lang="en-US" dirty="0" err="1">
                <a:latin typeface="Biotif" panose="00000500000000000000"/>
              </a:rPr>
              <a:t>chói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sáng</a:t>
            </a:r>
            <a:r>
              <a:rPr lang="en-US" dirty="0">
                <a:latin typeface="Biotif" panose="00000500000000000000"/>
              </a:rPr>
              <a:t>,...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Biotif" panose="00000500000000000000"/>
              </a:rPr>
              <a:t>	</a:t>
            </a:r>
            <a:r>
              <a:rPr lang="en-US" dirty="0" err="1">
                <a:latin typeface="Biotif" panose="00000500000000000000"/>
              </a:rPr>
              <a:t>Sử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dụng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các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thuật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toán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xử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lý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ảnh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khác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để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xác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định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vị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trí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biển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số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tốt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hơn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như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phương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pháp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biến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đổi</a:t>
            </a:r>
            <a:r>
              <a:rPr lang="en-US" dirty="0">
                <a:latin typeface="Biotif" panose="00000500000000000000"/>
              </a:rPr>
              <a:t> Hough </a:t>
            </a:r>
            <a:r>
              <a:rPr lang="en-US" dirty="0" err="1">
                <a:latin typeface="Biotif" panose="00000500000000000000"/>
              </a:rPr>
              <a:t>để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nhận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diện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đường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thẳng</a:t>
            </a:r>
            <a:r>
              <a:rPr lang="en-US" dirty="0">
                <a:latin typeface="Biotif" panose="00000500000000000000"/>
              </a:rPr>
              <a:t>, </a:t>
            </a:r>
            <a:r>
              <a:rPr lang="en-US" dirty="0" err="1">
                <a:latin typeface="Biotif" panose="00000500000000000000"/>
              </a:rPr>
              <a:t>xác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định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bằng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màu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sắc</a:t>
            </a:r>
            <a:r>
              <a:rPr lang="en-US" dirty="0">
                <a:latin typeface="Biotif" panose="00000500000000000000"/>
              </a:rPr>
              <a:t>, </a:t>
            </a:r>
            <a:r>
              <a:rPr lang="en-US" dirty="0" err="1">
                <a:latin typeface="Biotif" panose="00000500000000000000"/>
              </a:rPr>
              <a:t>những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thuật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toán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làm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hạn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chế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sự</a:t>
            </a:r>
            <a:r>
              <a:rPr lang="en-US" dirty="0">
                <a:latin typeface="Biotif" panose="00000500000000000000"/>
              </a:rPr>
              <a:t> di </a:t>
            </a:r>
            <a:r>
              <a:rPr lang="en-US" dirty="0" err="1">
                <a:latin typeface="Biotif" panose="00000500000000000000"/>
              </a:rPr>
              <a:t>ảnh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khi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xe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đang</a:t>
            </a:r>
            <a:r>
              <a:rPr lang="en-US" dirty="0">
                <a:latin typeface="Biotif" panose="00000500000000000000"/>
              </a:rPr>
              <a:t> di </a:t>
            </a:r>
            <a:r>
              <a:rPr lang="en-US" dirty="0" err="1">
                <a:latin typeface="Biotif" panose="00000500000000000000"/>
              </a:rPr>
              <a:t>chuyển</a:t>
            </a:r>
            <a:r>
              <a:rPr lang="en-US" dirty="0">
                <a:latin typeface="Biotif" panose="0000050000000000000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Biotif" panose="00000500000000000000"/>
              </a:rPr>
              <a:t>	</a:t>
            </a:r>
            <a:r>
              <a:rPr lang="en-US" dirty="0" err="1">
                <a:latin typeface="Biotif" panose="00000500000000000000"/>
              </a:rPr>
              <a:t>Kết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hợp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với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những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chương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trình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khác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để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quản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lý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kho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bãi</a:t>
            </a:r>
            <a:r>
              <a:rPr lang="en-US" dirty="0">
                <a:latin typeface="Biotif" panose="00000500000000000000"/>
              </a:rPr>
              <a:t>, </a:t>
            </a:r>
            <a:r>
              <a:rPr lang="en-US" dirty="0" err="1">
                <a:latin typeface="Biotif" panose="00000500000000000000"/>
              </a:rPr>
              <a:t>quản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lý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các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phương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tiện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đang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tham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gia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giao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thông</a:t>
            </a:r>
            <a:r>
              <a:rPr lang="en-US" dirty="0">
                <a:latin typeface="Biotif" panose="00000500000000000000"/>
              </a:rPr>
              <a:t>, </a:t>
            </a:r>
            <a:r>
              <a:rPr lang="en-US" dirty="0" err="1">
                <a:latin typeface="Biotif" panose="00000500000000000000"/>
              </a:rPr>
              <a:t>tìm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xe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thất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lạc</a:t>
            </a:r>
            <a:r>
              <a:rPr lang="en-US" dirty="0">
                <a:latin typeface="Biotif" panose="00000500000000000000"/>
              </a:rPr>
              <a:t>, </a:t>
            </a:r>
            <a:r>
              <a:rPr lang="en-US" dirty="0" err="1">
                <a:latin typeface="Biotif" panose="00000500000000000000"/>
              </a:rPr>
              <a:t>theo</a:t>
            </a:r>
            <a:r>
              <a:rPr lang="en-US" dirty="0">
                <a:latin typeface="Biotif" panose="00000500000000000000"/>
              </a:rPr>
              <a:t> </a:t>
            </a:r>
            <a:r>
              <a:rPr lang="en-US" dirty="0" err="1">
                <a:latin typeface="Biotif" panose="00000500000000000000"/>
              </a:rPr>
              <a:t>dấu</a:t>
            </a:r>
            <a:r>
              <a:rPr lang="en-US" dirty="0">
                <a:latin typeface="Biotif" panose="00000500000000000000"/>
              </a:rPr>
              <a:t>,...</a:t>
            </a:r>
          </a:p>
          <a:p>
            <a:pPr algn="just"/>
            <a:endParaRPr lang="en-PH" sz="2000" dirty="0">
              <a:latin typeface="Biotif" panose="00000500000000000000" pitchFamily="2" charset="0"/>
            </a:endParaRPr>
          </a:p>
        </p:txBody>
      </p:sp>
      <p:sp>
        <p:nvSpPr>
          <p:cNvPr id="6" name="!!ct1">
            <a:extLst>
              <a:ext uri="{FF2B5EF4-FFF2-40B4-BE49-F238E27FC236}">
                <a16:creationId xmlns:a16="http://schemas.microsoft.com/office/drawing/2014/main" id="{237EE912-B372-4A8E-806C-FCFBC92CBB89}"/>
              </a:ext>
            </a:extLst>
          </p:cNvPr>
          <p:cNvSpPr txBox="1"/>
          <p:nvPr/>
        </p:nvSpPr>
        <p:spPr>
          <a:xfrm>
            <a:off x="3075501" y="535824"/>
            <a:ext cx="5934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HƯỚNG PHÁT TRIỂN</a:t>
            </a:r>
          </a:p>
        </p:txBody>
      </p:sp>
      <p:sp>
        <p:nvSpPr>
          <p:cNvPr id="16" name="!!r1">
            <a:extLst>
              <a:ext uri="{FF2B5EF4-FFF2-40B4-BE49-F238E27FC236}">
                <a16:creationId xmlns:a16="http://schemas.microsoft.com/office/drawing/2014/main" id="{7FB13ECF-A10E-4222-BEFA-F2E82841C533}"/>
              </a:ext>
            </a:extLst>
          </p:cNvPr>
          <p:cNvSpPr/>
          <p:nvPr/>
        </p:nvSpPr>
        <p:spPr>
          <a:xfrm>
            <a:off x="19481723" y="404984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7" name="!!r2">
            <a:extLst>
              <a:ext uri="{FF2B5EF4-FFF2-40B4-BE49-F238E27FC236}">
                <a16:creationId xmlns:a16="http://schemas.microsoft.com/office/drawing/2014/main" id="{E5B219D4-8246-4A6F-8854-33D27EE29A65}"/>
              </a:ext>
            </a:extLst>
          </p:cNvPr>
          <p:cNvSpPr/>
          <p:nvPr/>
        </p:nvSpPr>
        <p:spPr>
          <a:xfrm>
            <a:off x="-14958529" y="3598515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consectetuer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adipiscing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elit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Maecenas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porttitor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congue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massa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Fusce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posuere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magna sed pulvinar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ultricies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purus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lectus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malesuada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libero,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commodo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magna eros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quis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18" name="!!T1">
            <a:extLst>
              <a:ext uri="{FF2B5EF4-FFF2-40B4-BE49-F238E27FC236}">
                <a16:creationId xmlns:a16="http://schemas.microsoft.com/office/drawing/2014/main" id="{E02801F3-C231-4119-ACCF-44D4330AB4B2}"/>
              </a:ext>
            </a:extLst>
          </p:cNvPr>
          <p:cNvSpPr/>
          <p:nvPr/>
        </p:nvSpPr>
        <p:spPr>
          <a:xfrm>
            <a:off x="-34193627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9" name="!!T2">
            <a:extLst>
              <a:ext uri="{FF2B5EF4-FFF2-40B4-BE49-F238E27FC236}">
                <a16:creationId xmlns:a16="http://schemas.microsoft.com/office/drawing/2014/main" id="{025B1269-F214-4DF6-94E3-902A978C88C6}"/>
              </a:ext>
            </a:extLst>
          </p:cNvPr>
          <p:cNvSpPr/>
          <p:nvPr/>
        </p:nvSpPr>
        <p:spPr>
          <a:xfrm>
            <a:off x="-26822976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0" name="!T3">
            <a:extLst>
              <a:ext uri="{FF2B5EF4-FFF2-40B4-BE49-F238E27FC236}">
                <a16:creationId xmlns:a16="http://schemas.microsoft.com/office/drawing/2014/main" id="{EE5BEF16-D875-4EFD-B6F7-994392FE4F0E}"/>
              </a:ext>
            </a:extLst>
          </p:cNvPr>
          <p:cNvSpPr/>
          <p:nvPr/>
        </p:nvSpPr>
        <p:spPr>
          <a:xfrm>
            <a:off x="-19431646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1" name="!!T4">
            <a:extLst>
              <a:ext uri="{FF2B5EF4-FFF2-40B4-BE49-F238E27FC236}">
                <a16:creationId xmlns:a16="http://schemas.microsoft.com/office/drawing/2014/main" id="{C7267629-CE69-4371-ACC6-7CD862EE4446}"/>
              </a:ext>
            </a:extLst>
          </p:cNvPr>
          <p:cNvSpPr/>
          <p:nvPr/>
        </p:nvSpPr>
        <p:spPr>
          <a:xfrm>
            <a:off x="-12040316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1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C">
            <a:extLst>
              <a:ext uri="{FF2B5EF4-FFF2-40B4-BE49-F238E27FC236}">
                <a16:creationId xmlns:a16="http://schemas.microsoft.com/office/drawing/2014/main" id="{12A897E7-09D1-4BFC-8A2F-E8A80826A484}"/>
              </a:ext>
            </a:extLst>
          </p:cNvPr>
          <p:cNvSpPr/>
          <p:nvPr/>
        </p:nvSpPr>
        <p:spPr>
          <a:xfrm>
            <a:off x="-1056056" y="-3723056"/>
            <a:ext cx="14304112" cy="1430411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!!5">
            <a:extLst>
              <a:ext uri="{FF2B5EF4-FFF2-40B4-BE49-F238E27FC236}">
                <a16:creationId xmlns:a16="http://schemas.microsoft.com/office/drawing/2014/main" id="{8355ED70-7499-4FBD-8BBF-7F23EB85D761}"/>
              </a:ext>
            </a:extLst>
          </p:cNvPr>
          <p:cNvSpPr/>
          <p:nvPr/>
        </p:nvSpPr>
        <p:spPr>
          <a:xfrm>
            <a:off x="329750" y="-2337250"/>
            <a:ext cx="11532501" cy="11532501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>
            <a:extLst>
              <a:ext uri="{FF2B5EF4-FFF2-40B4-BE49-F238E27FC236}">
                <a16:creationId xmlns:a16="http://schemas.microsoft.com/office/drawing/2014/main" id="{B9A6CA2F-AC1A-4387-B6A3-71199EA4AD7C}"/>
              </a:ext>
            </a:extLst>
          </p:cNvPr>
          <p:cNvSpPr/>
          <p:nvPr/>
        </p:nvSpPr>
        <p:spPr>
          <a:xfrm>
            <a:off x="1377843" y="-1289157"/>
            <a:ext cx="9436315" cy="9436315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7BE071-BF67-41DC-BAF0-14AD26F17BA4}"/>
              </a:ext>
            </a:extLst>
          </p:cNvPr>
          <p:cNvSpPr txBox="1"/>
          <p:nvPr/>
        </p:nvSpPr>
        <p:spPr>
          <a:xfrm>
            <a:off x="3531053" y="3460427"/>
            <a:ext cx="5129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>
                <a:solidFill>
                  <a:srgbClr val="023047"/>
                </a:solidFill>
                <a:latin typeface="Lobster" panose="00000500000000000000" pitchFamily="2" charset="-93"/>
              </a:rPr>
              <a:t>Thanks You</a:t>
            </a:r>
            <a:endParaRPr lang="en-PH" sz="6000" dirty="0">
              <a:solidFill>
                <a:srgbClr val="023047"/>
              </a:solidFill>
              <a:latin typeface="Lobster" panose="00000500000000000000" pitchFamily="2" charset="-93"/>
            </a:endParaRPr>
          </a:p>
        </p:txBody>
      </p:sp>
      <p:sp>
        <p:nvSpPr>
          <p:cNvPr id="8" name="!!Main">
            <a:extLst>
              <a:ext uri="{FF2B5EF4-FFF2-40B4-BE49-F238E27FC236}">
                <a16:creationId xmlns:a16="http://schemas.microsoft.com/office/drawing/2014/main" id="{28BB9D90-3A4E-4C67-8054-B5DBA3658608}"/>
              </a:ext>
            </a:extLst>
          </p:cNvPr>
          <p:cNvSpPr txBox="1"/>
          <p:nvPr/>
        </p:nvSpPr>
        <p:spPr>
          <a:xfrm>
            <a:off x="-8678914" y="2484775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BONUS THÊM SLIDE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9" name="!!Sub">
            <a:extLst>
              <a:ext uri="{FF2B5EF4-FFF2-40B4-BE49-F238E27FC236}">
                <a16:creationId xmlns:a16="http://schemas.microsoft.com/office/drawing/2014/main" id="{E9A005D1-B4AB-45B0-9738-128E1AD902C4}"/>
              </a:ext>
            </a:extLst>
          </p:cNvPr>
          <p:cNvSpPr txBox="1"/>
          <p:nvPr/>
        </p:nvSpPr>
        <p:spPr>
          <a:xfrm>
            <a:off x="-12305193" y="3608279"/>
            <a:ext cx="5480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34F741B2-F843-4144-AE8D-74E5E3BA78F6}"/>
              </a:ext>
            </a:extLst>
          </p:cNvPr>
          <p:cNvSpPr/>
          <p:nvPr/>
        </p:nvSpPr>
        <p:spPr>
          <a:xfrm>
            <a:off x="5234353" y="1628740"/>
            <a:ext cx="1723293" cy="1712070"/>
          </a:xfrm>
          <a:prstGeom prst="ellipse">
            <a:avLst/>
          </a:prstGeom>
          <a:solidFill>
            <a:schemeClr val="accent2"/>
          </a:solidFill>
          <a:ln w="76200">
            <a:solidFill>
              <a:srgbClr val="023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0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2">
            <a:extLst>
              <a:ext uri="{FF2B5EF4-FFF2-40B4-BE49-F238E27FC236}">
                <a16:creationId xmlns:a16="http://schemas.microsoft.com/office/drawing/2014/main" id="{1FAA264B-EE36-4A3D-AAA5-BF5CAFE69269}"/>
              </a:ext>
            </a:extLst>
          </p:cNvPr>
          <p:cNvSpPr/>
          <p:nvPr/>
        </p:nvSpPr>
        <p:spPr>
          <a:xfrm>
            <a:off x="2006624" y="-8945245"/>
            <a:ext cx="8237098" cy="823709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>
            <a:extLst>
              <a:ext uri="{FF2B5EF4-FFF2-40B4-BE49-F238E27FC236}">
                <a16:creationId xmlns:a16="http://schemas.microsoft.com/office/drawing/2014/main" id="{ADDAF2F0-678B-4C6E-AD2F-671552067DF4}"/>
              </a:ext>
            </a:extLst>
          </p:cNvPr>
          <p:cNvSpPr/>
          <p:nvPr/>
        </p:nvSpPr>
        <p:spPr>
          <a:xfrm>
            <a:off x="6096000" y="-6705600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MC">
            <a:extLst>
              <a:ext uri="{FF2B5EF4-FFF2-40B4-BE49-F238E27FC236}">
                <a16:creationId xmlns:a16="http://schemas.microsoft.com/office/drawing/2014/main" id="{B3900A79-25B0-4F12-95EB-50F157132975}"/>
              </a:ext>
            </a:extLst>
          </p:cNvPr>
          <p:cNvSpPr/>
          <p:nvPr/>
        </p:nvSpPr>
        <p:spPr>
          <a:xfrm>
            <a:off x="-3033244" y="3429000"/>
            <a:ext cx="9395944" cy="939594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!!3">
            <a:extLst>
              <a:ext uri="{FF2B5EF4-FFF2-40B4-BE49-F238E27FC236}">
                <a16:creationId xmlns:a16="http://schemas.microsoft.com/office/drawing/2014/main" id="{FB5B2E7D-51F8-4CCC-92D3-062BA900F083}"/>
              </a:ext>
            </a:extLst>
          </p:cNvPr>
          <p:cNvSpPr/>
          <p:nvPr/>
        </p:nvSpPr>
        <p:spPr>
          <a:xfrm>
            <a:off x="17859167" y="157186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!!1">
            <a:extLst>
              <a:ext uri="{FF2B5EF4-FFF2-40B4-BE49-F238E27FC236}">
                <a16:creationId xmlns:a16="http://schemas.microsoft.com/office/drawing/2014/main" id="{5B528830-DA16-4A74-8AA2-11AA09789E93}"/>
              </a:ext>
            </a:extLst>
          </p:cNvPr>
          <p:cNvSpPr/>
          <p:nvPr/>
        </p:nvSpPr>
        <p:spPr>
          <a:xfrm>
            <a:off x="-2073217" y="993992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4">
            <a:extLst>
              <a:ext uri="{FF2B5EF4-FFF2-40B4-BE49-F238E27FC236}">
                <a16:creationId xmlns:a16="http://schemas.microsoft.com/office/drawing/2014/main" id="{834ACBBA-F518-4817-AD36-3A0F2A54E0D8}"/>
              </a:ext>
            </a:extLst>
          </p:cNvPr>
          <p:cNvSpPr/>
          <p:nvPr/>
        </p:nvSpPr>
        <p:spPr>
          <a:xfrm>
            <a:off x="14004478" y="1154283"/>
            <a:ext cx="625744" cy="625744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6">
            <a:extLst>
              <a:ext uri="{FF2B5EF4-FFF2-40B4-BE49-F238E27FC236}">
                <a16:creationId xmlns:a16="http://schemas.microsoft.com/office/drawing/2014/main" id="{45A74F89-7199-49B0-98BD-EFC1ECDB6F91}"/>
              </a:ext>
            </a:extLst>
          </p:cNvPr>
          <p:cNvSpPr/>
          <p:nvPr/>
        </p:nvSpPr>
        <p:spPr>
          <a:xfrm>
            <a:off x="-5189318" y="157186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Members">
            <a:extLst>
              <a:ext uri="{FF2B5EF4-FFF2-40B4-BE49-F238E27FC236}">
                <a16:creationId xmlns:a16="http://schemas.microsoft.com/office/drawing/2014/main" id="{C69E4E45-B8A9-4013-8020-E6FBD6B8F6A1}"/>
              </a:ext>
            </a:extLst>
          </p:cNvPr>
          <p:cNvSpPr txBox="1"/>
          <p:nvPr/>
        </p:nvSpPr>
        <p:spPr>
          <a:xfrm>
            <a:off x="2578895" y="597504"/>
            <a:ext cx="5626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 dirty="0" err="1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Thành</a:t>
            </a:r>
            <a:r>
              <a:rPr lang="en-PH" sz="48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 </a:t>
            </a:r>
            <a:r>
              <a:rPr lang="en-PH" sz="4800" dirty="0" err="1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viên</a:t>
            </a:r>
            <a:r>
              <a:rPr lang="en-PH" sz="48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 </a:t>
            </a:r>
            <a:r>
              <a:rPr lang="en-PH" sz="4800" dirty="0" err="1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trong</a:t>
            </a:r>
            <a:r>
              <a:rPr lang="en-PH" sz="48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 </a:t>
            </a:r>
            <a:r>
              <a:rPr lang="en-PH" sz="4800" dirty="0" err="1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nhóm</a:t>
            </a:r>
            <a:endParaRPr lang="en-PH" sz="48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  <p:grpSp>
        <p:nvGrpSpPr>
          <p:cNvPr id="16" name="!!n1">
            <a:extLst>
              <a:ext uri="{FF2B5EF4-FFF2-40B4-BE49-F238E27FC236}">
                <a16:creationId xmlns:a16="http://schemas.microsoft.com/office/drawing/2014/main" id="{EBF0393C-21E9-4A5E-BAB0-CB93FB56BDF1}"/>
              </a:ext>
            </a:extLst>
          </p:cNvPr>
          <p:cNvGrpSpPr/>
          <p:nvPr/>
        </p:nvGrpSpPr>
        <p:grpSpPr>
          <a:xfrm>
            <a:off x="1836893" y="2509680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FC43E0-6905-45F1-A1E6-F90AFEBA47D9}"/>
                </a:ext>
              </a:extLst>
            </p:cNvPr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6D66B73-7FF3-44EB-9B84-C9DC23E0893B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EE5BBE-72E1-4BEB-8ACB-4ABB049B988C}"/>
                </a:ext>
              </a:extLst>
            </p:cNvPr>
            <p:cNvSpPr txBox="1"/>
            <p:nvPr/>
          </p:nvSpPr>
          <p:spPr>
            <a:xfrm>
              <a:off x="880274" y="5335383"/>
              <a:ext cx="18723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ĐỖ ĐĂNG KHOA</a:t>
              </a:r>
            </a:p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1924801030198</a:t>
              </a:r>
            </a:p>
          </p:txBody>
        </p:sp>
      </p:grpSp>
      <p:grpSp>
        <p:nvGrpSpPr>
          <p:cNvPr id="17" name="!!n2">
            <a:extLst>
              <a:ext uri="{FF2B5EF4-FFF2-40B4-BE49-F238E27FC236}">
                <a16:creationId xmlns:a16="http://schemas.microsoft.com/office/drawing/2014/main" id="{28EED0DA-CBAB-4E1F-8139-95DA87BDAE53}"/>
              </a:ext>
            </a:extLst>
          </p:cNvPr>
          <p:cNvGrpSpPr/>
          <p:nvPr/>
        </p:nvGrpSpPr>
        <p:grpSpPr>
          <a:xfrm>
            <a:off x="7077692" y="2548292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282DB2-2E06-4D0F-BEA5-67144E5ABFA5}"/>
                </a:ext>
              </a:extLst>
            </p:cNvPr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764E66-C20C-45F7-AEC1-7F0802E30878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E668C2-9541-4D20-95C1-A150F4F37052}"/>
                </a:ext>
              </a:extLst>
            </p:cNvPr>
            <p:cNvSpPr txBox="1"/>
            <p:nvPr/>
          </p:nvSpPr>
          <p:spPr>
            <a:xfrm>
              <a:off x="533774" y="5335383"/>
              <a:ext cx="25653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TRƯƠNG QUỐC HƯNG</a:t>
              </a:r>
            </a:p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1924801030004</a:t>
              </a:r>
            </a:p>
          </p:txBody>
        </p:sp>
      </p:grpSp>
      <p:sp>
        <p:nvSpPr>
          <p:cNvPr id="38" name="!!OP">
            <a:extLst>
              <a:ext uri="{FF2B5EF4-FFF2-40B4-BE49-F238E27FC236}">
                <a16:creationId xmlns:a16="http://schemas.microsoft.com/office/drawing/2014/main" id="{35ACECC0-0FB6-4BDB-B6EC-7BDD8E14B821}"/>
              </a:ext>
            </a:extLst>
          </p:cNvPr>
          <p:cNvSpPr txBox="1"/>
          <p:nvPr/>
        </p:nvSpPr>
        <p:spPr>
          <a:xfrm>
            <a:off x="2691325" y="7822771"/>
            <a:ext cx="6792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nton" pitchFamily="2" charset="-93"/>
              </a:rPr>
              <a:t>NỘI DUNG THUYẾT TRÌNH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Anton" pitchFamily="2" charset="-93"/>
            </a:endParaRPr>
          </a:p>
        </p:txBody>
      </p:sp>
      <p:sp>
        <p:nvSpPr>
          <p:cNvPr id="39" name="!!T1">
            <a:extLst>
              <a:ext uri="{FF2B5EF4-FFF2-40B4-BE49-F238E27FC236}">
                <a16:creationId xmlns:a16="http://schemas.microsoft.com/office/drawing/2014/main" id="{60515ABD-7015-45C6-A13D-687046F94227}"/>
              </a:ext>
            </a:extLst>
          </p:cNvPr>
          <p:cNvSpPr/>
          <p:nvPr/>
        </p:nvSpPr>
        <p:spPr>
          <a:xfrm>
            <a:off x="2587452" y="1005119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40" name="!!T2">
            <a:extLst>
              <a:ext uri="{FF2B5EF4-FFF2-40B4-BE49-F238E27FC236}">
                <a16:creationId xmlns:a16="http://schemas.microsoft.com/office/drawing/2014/main" id="{E5DF3FE6-D618-4A25-8BF4-5C6E1A505D61}"/>
              </a:ext>
            </a:extLst>
          </p:cNvPr>
          <p:cNvSpPr/>
          <p:nvPr/>
        </p:nvSpPr>
        <p:spPr>
          <a:xfrm>
            <a:off x="2596010" y="13100268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41" name="!T3">
            <a:extLst>
              <a:ext uri="{FF2B5EF4-FFF2-40B4-BE49-F238E27FC236}">
                <a16:creationId xmlns:a16="http://schemas.microsoft.com/office/drawing/2014/main" id="{3E317A56-846D-476F-AA4C-FCF9AB024E52}"/>
              </a:ext>
            </a:extLst>
          </p:cNvPr>
          <p:cNvSpPr/>
          <p:nvPr/>
        </p:nvSpPr>
        <p:spPr>
          <a:xfrm>
            <a:off x="2596010" y="15715591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42" name="!!T4">
            <a:extLst>
              <a:ext uri="{FF2B5EF4-FFF2-40B4-BE49-F238E27FC236}">
                <a16:creationId xmlns:a16="http://schemas.microsoft.com/office/drawing/2014/main" id="{0F86CF2D-D610-4199-9877-91C2139DACD7}"/>
              </a:ext>
            </a:extLst>
          </p:cNvPr>
          <p:cNvSpPr/>
          <p:nvPr/>
        </p:nvSpPr>
        <p:spPr>
          <a:xfrm>
            <a:off x="2578895" y="19057745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0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5">
            <a:extLst>
              <a:ext uri="{FF2B5EF4-FFF2-40B4-BE49-F238E27FC236}">
                <a16:creationId xmlns:a16="http://schemas.microsoft.com/office/drawing/2014/main" id="{D85ED41F-5B9E-47E0-A3DD-E058B649F2DD}"/>
              </a:ext>
            </a:extLst>
          </p:cNvPr>
          <p:cNvSpPr/>
          <p:nvPr/>
        </p:nvSpPr>
        <p:spPr>
          <a:xfrm>
            <a:off x="-7630886" y="-1638300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MC">
            <a:extLst>
              <a:ext uri="{FF2B5EF4-FFF2-40B4-BE49-F238E27FC236}">
                <a16:creationId xmlns:a16="http://schemas.microsoft.com/office/drawing/2014/main" id="{5779D876-22B9-44DE-9BCE-B97952BA3934}"/>
              </a:ext>
            </a:extLst>
          </p:cNvPr>
          <p:cNvSpPr/>
          <p:nvPr/>
        </p:nvSpPr>
        <p:spPr>
          <a:xfrm>
            <a:off x="9671171" y="-1268972"/>
            <a:ext cx="9395944" cy="939594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!!OP">
            <a:extLst>
              <a:ext uri="{FF2B5EF4-FFF2-40B4-BE49-F238E27FC236}">
                <a16:creationId xmlns:a16="http://schemas.microsoft.com/office/drawing/2014/main" id="{AFB1E4D8-A2A7-403B-ACD8-AD6AEFFE3CE5}"/>
              </a:ext>
            </a:extLst>
          </p:cNvPr>
          <p:cNvSpPr txBox="1"/>
          <p:nvPr/>
        </p:nvSpPr>
        <p:spPr>
          <a:xfrm>
            <a:off x="2691325" y="278971"/>
            <a:ext cx="6792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nton" pitchFamily="2" charset="-93"/>
              </a:rPr>
              <a:t>NỘI DUNG THUYẾT TRÌNH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Anton" pitchFamily="2" charset="-93"/>
            </a:endParaRPr>
          </a:p>
        </p:txBody>
      </p:sp>
      <p:grpSp>
        <p:nvGrpSpPr>
          <p:cNvPr id="10" name="!!n1">
            <a:extLst>
              <a:ext uri="{FF2B5EF4-FFF2-40B4-BE49-F238E27FC236}">
                <a16:creationId xmlns:a16="http://schemas.microsoft.com/office/drawing/2014/main" id="{1B75AACE-5EF6-4E60-AFF4-51E6C4817FDB}"/>
              </a:ext>
            </a:extLst>
          </p:cNvPr>
          <p:cNvGrpSpPr/>
          <p:nvPr/>
        </p:nvGrpSpPr>
        <p:grpSpPr>
          <a:xfrm>
            <a:off x="886917" y="-9408569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32B9DB3-C390-4556-92F1-5A68BE2C87FA}"/>
                </a:ext>
              </a:extLst>
            </p:cNvPr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93E1826-8A34-4940-90FB-228D5777A6A9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CDEDAE-FF6B-454E-AA81-29C72F0359F1}"/>
                </a:ext>
              </a:extLst>
            </p:cNvPr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grpSp>
        <p:nvGrpSpPr>
          <p:cNvPr id="14" name="!!n2">
            <a:extLst>
              <a:ext uri="{FF2B5EF4-FFF2-40B4-BE49-F238E27FC236}">
                <a16:creationId xmlns:a16="http://schemas.microsoft.com/office/drawing/2014/main" id="{F2A217DF-4BEE-4101-AD49-714286CF90EA}"/>
              </a:ext>
            </a:extLst>
          </p:cNvPr>
          <p:cNvGrpSpPr/>
          <p:nvPr/>
        </p:nvGrpSpPr>
        <p:grpSpPr>
          <a:xfrm>
            <a:off x="3834409" y="-6996214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F71307B-B40E-4558-A45B-233CD6622E33}"/>
                </a:ext>
              </a:extLst>
            </p:cNvPr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A59108-62F6-4D61-BD1D-F1936AD9AAB1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D9D0A6-9473-489C-8F82-4EAD7360EC64}"/>
                </a:ext>
              </a:extLst>
            </p:cNvPr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grpSp>
        <p:nvGrpSpPr>
          <p:cNvPr id="18" name="!!n3">
            <a:extLst>
              <a:ext uri="{FF2B5EF4-FFF2-40B4-BE49-F238E27FC236}">
                <a16:creationId xmlns:a16="http://schemas.microsoft.com/office/drawing/2014/main" id="{07EA40D9-EA6A-48B5-A336-3B93D526420A}"/>
              </a:ext>
            </a:extLst>
          </p:cNvPr>
          <p:cNvGrpSpPr/>
          <p:nvPr/>
        </p:nvGrpSpPr>
        <p:grpSpPr>
          <a:xfrm>
            <a:off x="12327156" y="337367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134C5D-B79B-445D-A084-77E8DCF3F7C7}"/>
                </a:ext>
              </a:extLst>
            </p:cNvPr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1E19BFA-B8F2-4D47-AB6A-1300D4CA0C93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B92161-0D77-498C-B2AE-23981E56C3A4}"/>
                </a:ext>
              </a:extLst>
            </p:cNvPr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grpSp>
        <p:nvGrpSpPr>
          <p:cNvPr id="22" name="!!n4">
            <a:extLst>
              <a:ext uri="{FF2B5EF4-FFF2-40B4-BE49-F238E27FC236}">
                <a16:creationId xmlns:a16="http://schemas.microsoft.com/office/drawing/2014/main" id="{89A9459C-67B9-4A92-9990-22AFBB6777C7}"/>
              </a:ext>
            </a:extLst>
          </p:cNvPr>
          <p:cNvGrpSpPr/>
          <p:nvPr/>
        </p:nvGrpSpPr>
        <p:grpSpPr>
          <a:xfrm>
            <a:off x="15058528" y="3359278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6B61268-A428-4C31-8C7F-F0194B8419AE}"/>
                </a:ext>
              </a:extLst>
            </p:cNvPr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C2BD1BA-57E9-45C1-BFA0-ED5FA3045437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359906-462D-4458-A78B-1E73FFC20814}"/>
                </a:ext>
              </a:extLst>
            </p:cNvPr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sp>
        <p:nvSpPr>
          <p:cNvPr id="5" name="!!T1">
            <a:extLst>
              <a:ext uri="{FF2B5EF4-FFF2-40B4-BE49-F238E27FC236}">
                <a16:creationId xmlns:a16="http://schemas.microsoft.com/office/drawing/2014/main" id="{569A642D-D284-4C38-8172-84825E283B53}"/>
              </a:ext>
            </a:extLst>
          </p:cNvPr>
          <p:cNvSpPr/>
          <p:nvPr/>
        </p:nvSpPr>
        <p:spPr>
          <a:xfrm>
            <a:off x="2587452" y="151679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Khái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quát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về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đồ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án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7" name="!!T2">
            <a:extLst>
              <a:ext uri="{FF2B5EF4-FFF2-40B4-BE49-F238E27FC236}">
                <a16:creationId xmlns:a16="http://schemas.microsoft.com/office/drawing/2014/main" id="{FDC0257C-6C37-4FFD-A354-05670E6B1BF5}"/>
              </a:ext>
            </a:extLst>
          </p:cNvPr>
          <p:cNvSpPr/>
          <p:nvPr/>
        </p:nvSpPr>
        <p:spPr>
          <a:xfrm>
            <a:off x="2596010" y="284257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8" name="!T3">
            <a:extLst>
              <a:ext uri="{FF2B5EF4-FFF2-40B4-BE49-F238E27FC236}">
                <a16:creationId xmlns:a16="http://schemas.microsoft.com/office/drawing/2014/main" id="{06D82E84-4AE3-4CC1-9829-8770C3AD28B1}"/>
              </a:ext>
            </a:extLst>
          </p:cNvPr>
          <p:cNvSpPr/>
          <p:nvPr/>
        </p:nvSpPr>
        <p:spPr>
          <a:xfrm>
            <a:off x="2596010" y="416836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9" name="!!T4">
            <a:extLst>
              <a:ext uri="{FF2B5EF4-FFF2-40B4-BE49-F238E27FC236}">
                <a16:creationId xmlns:a16="http://schemas.microsoft.com/office/drawing/2014/main" id="{EB194E98-5412-4F29-BB26-76EF37B82C8A}"/>
              </a:ext>
            </a:extLst>
          </p:cNvPr>
          <p:cNvSpPr/>
          <p:nvPr/>
        </p:nvSpPr>
        <p:spPr>
          <a:xfrm>
            <a:off x="2578895" y="5494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6" name="!!3">
            <a:extLst>
              <a:ext uri="{FF2B5EF4-FFF2-40B4-BE49-F238E27FC236}">
                <a16:creationId xmlns:a16="http://schemas.microsoft.com/office/drawing/2014/main" id="{F3414293-B049-4209-B474-A909168ED10E}"/>
              </a:ext>
            </a:extLst>
          </p:cNvPr>
          <p:cNvSpPr/>
          <p:nvPr/>
        </p:nvSpPr>
        <p:spPr>
          <a:xfrm>
            <a:off x="9475285" y="8417283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!!6">
            <a:extLst>
              <a:ext uri="{FF2B5EF4-FFF2-40B4-BE49-F238E27FC236}">
                <a16:creationId xmlns:a16="http://schemas.microsoft.com/office/drawing/2014/main" id="{A3E797B7-D2EC-4D2A-8E6D-3A5C08587917}"/>
              </a:ext>
            </a:extLst>
          </p:cNvPr>
          <p:cNvSpPr/>
          <p:nvPr/>
        </p:nvSpPr>
        <p:spPr>
          <a:xfrm>
            <a:off x="1463453" y="7442032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!!Members">
            <a:extLst>
              <a:ext uri="{FF2B5EF4-FFF2-40B4-BE49-F238E27FC236}">
                <a16:creationId xmlns:a16="http://schemas.microsoft.com/office/drawing/2014/main" id="{B9A0D7BA-471C-4E99-BF5E-EA039CF24CAC}"/>
              </a:ext>
            </a:extLst>
          </p:cNvPr>
          <p:cNvSpPr txBox="1"/>
          <p:nvPr/>
        </p:nvSpPr>
        <p:spPr>
          <a:xfrm>
            <a:off x="605282" y="-2538503"/>
            <a:ext cx="5626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Thành viên trong nhóm</a:t>
            </a:r>
            <a:endParaRPr lang="en-PH" sz="48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32134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MC">
            <a:extLst>
              <a:ext uri="{FF2B5EF4-FFF2-40B4-BE49-F238E27FC236}">
                <a16:creationId xmlns:a16="http://schemas.microsoft.com/office/drawing/2014/main" id="{5779D876-22B9-44DE-9BCE-B97952BA3934}"/>
              </a:ext>
            </a:extLst>
          </p:cNvPr>
          <p:cNvSpPr/>
          <p:nvPr/>
        </p:nvSpPr>
        <p:spPr>
          <a:xfrm>
            <a:off x="9671171" y="-1268972"/>
            <a:ext cx="9395944" cy="939594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!!5">
            <a:extLst>
              <a:ext uri="{FF2B5EF4-FFF2-40B4-BE49-F238E27FC236}">
                <a16:creationId xmlns:a16="http://schemas.microsoft.com/office/drawing/2014/main" id="{D85ED41F-5B9E-47E0-A3DD-E058B649F2DD}"/>
              </a:ext>
            </a:extLst>
          </p:cNvPr>
          <p:cNvSpPr/>
          <p:nvPr/>
        </p:nvSpPr>
        <p:spPr>
          <a:xfrm>
            <a:off x="-7630886" y="-1638300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OP">
            <a:extLst>
              <a:ext uri="{FF2B5EF4-FFF2-40B4-BE49-F238E27FC236}">
                <a16:creationId xmlns:a16="http://schemas.microsoft.com/office/drawing/2014/main" id="{AFB1E4D8-A2A7-403B-ACD8-AD6AEFFE3CE5}"/>
              </a:ext>
            </a:extLst>
          </p:cNvPr>
          <p:cNvSpPr txBox="1"/>
          <p:nvPr/>
        </p:nvSpPr>
        <p:spPr>
          <a:xfrm>
            <a:off x="2691325" y="278971"/>
            <a:ext cx="6792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nton" pitchFamily="2" charset="-93"/>
              </a:rPr>
              <a:t>NỘI DUNG THUYẾT TRÌNH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Anton" pitchFamily="2" charset="-93"/>
            </a:endParaRPr>
          </a:p>
        </p:txBody>
      </p:sp>
      <p:grpSp>
        <p:nvGrpSpPr>
          <p:cNvPr id="10" name="!!n1">
            <a:extLst>
              <a:ext uri="{FF2B5EF4-FFF2-40B4-BE49-F238E27FC236}">
                <a16:creationId xmlns:a16="http://schemas.microsoft.com/office/drawing/2014/main" id="{1B75AACE-5EF6-4E60-AFF4-51E6C4817FDB}"/>
              </a:ext>
            </a:extLst>
          </p:cNvPr>
          <p:cNvGrpSpPr/>
          <p:nvPr/>
        </p:nvGrpSpPr>
        <p:grpSpPr>
          <a:xfrm>
            <a:off x="886917" y="-9408569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32B9DB3-C390-4556-92F1-5A68BE2C87FA}"/>
                </a:ext>
              </a:extLst>
            </p:cNvPr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93E1826-8A34-4940-90FB-228D5777A6A9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CDEDAE-FF6B-454E-AA81-29C72F0359F1}"/>
                </a:ext>
              </a:extLst>
            </p:cNvPr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grpSp>
        <p:nvGrpSpPr>
          <p:cNvPr id="14" name="!!n2">
            <a:extLst>
              <a:ext uri="{FF2B5EF4-FFF2-40B4-BE49-F238E27FC236}">
                <a16:creationId xmlns:a16="http://schemas.microsoft.com/office/drawing/2014/main" id="{F2A217DF-4BEE-4101-AD49-714286CF90EA}"/>
              </a:ext>
            </a:extLst>
          </p:cNvPr>
          <p:cNvGrpSpPr/>
          <p:nvPr/>
        </p:nvGrpSpPr>
        <p:grpSpPr>
          <a:xfrm>
            <a:off x="3834409" y="-6996214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F71307B-B40E-4558-A45B-233CD6622E33}"/>
                </a:ext>
              </a:extLst>
            </p:cNvPr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A59108-62F6-4D61-BD1D-F1936AD9AAB1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D9D0A6-9473-489C-8F82-4EAD7360EC64}"/>
                </a:ext>
              </a:extLst>
            </p:cNvPr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grpSp>
        <p:nvGrpSpPr>
          <p:cNvPr id="18" name="!!n3">
            <a:extLst>
              <a:ext uri="{FF2B5EF4-FFF2-40B4-BE49-F238E27FC236}">
                <a16:creationId xmlns:a16="http://schemas.microsoft.com/office/drawing/2014/main" id="{07EA40D9-EA6A-48B5-A336-3B93D526420A}"/>
              </a:ext>
            </a:extLst>
          </p:cNvPr>
          <p:cNvGrpSpPr/>
          <p:nvPr/>
        </p:nvGrpSpPr>
        <p:grpSpPr>
          <a:xfrm>
            <a:off x="12327156" y="337367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134C5D-B79B-445D-A084-77E8DCF3F7C7}"/>
                </a:ext>
              </a:extLst>
            </p:cNvPr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1E19BFA-B8F2-4D47-AB6A-1300D4CA0C93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B92161-0D77-498C-B2AE-23981E56C3A4}"/>
                </a:ext>
              </a:extLst>
            </p:cNvPr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grpSp>
        <p:nvGrpSpPr>
          <p:cNvPr id="22" name="!!n4">
            <a:extLst>
              <a:ext uri="{FF2B5EF4-FFF2-40B4-BE49-F238E27FC236}">
                <a16:creationId xmlns:a16="http://schemas.microsoft.com/office/drawing/2014/main" id="{89A9459C-67B9-4A92-9990-22AFBB6777C7}"/>
              </a:ext>
            </a:extLst>
          </p:cNvPr>
          <p:cNvGrpSpPr/>
          <p:nvPr/>
        </p:nvGrpSpPr>
        <p:grpSpPr>
          <a:xfrm>
            <a:off x="15058528" y="3359278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6B61268-A428-4C31-8C7F-F0194B8419AE}"/>
                </a:ext>
              </a:extLst>
            </p:cNvPr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C2BD1BA-57E9-45C1-BFA0-ED5FA3045437}"/>
                </a:ext>
              </a:extLst>
            </p:cNvPr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359906-462D-4458-A78B-1E73FFC20814}"/>
                </a:ext>
              </a:extLst>
            </p:cNvPr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</a:p>
          </p:txBody>
        </p:sp>
      </p:grpSp>
      <p:sp>
        <p:nvSpPr>
          <p:cNvPr id="5" name="!!T1">
            <a:extLst>
              <a:ext uri="{FF2B5EF4-FFF2-40B4-BE49-F238E27FC236}">
                <a16:creationId xmlns:a16="http://schemas.microsoft.com/office/drawing/2014/main" id="{569A642D-D284-4C38-8172-84825E283B53}"/>
              </a:ext>
            </a:extLst>
          </p:cNvPr>
          <p:cNvSpPr/>
          <p:nvPr/>
        </p:nvSpPr>
        <p:spPr>
          <a:xfrm>
            <a:off x="2587452" y="151679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Khái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quát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về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đồ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án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7" name="!!T2">
            <a:extLst>
              <a:ext uri="{FF2B5EF4-FFF2-40B4-BE49-F238E27FC236}">
                <a16:creationId xmlns:a16="http://schemas.microsoft.com/office/drawing/2014/main" id="{FDC0257C-6C37-4FFD-A354-05670E6B1BF5}"/>
              </a:ext>
            </a:extLst>
          </p:cNvPr>
          <p:cNvSpPr/>
          <p:nvPr/>
        </p:nvSpPr>
        <p:spPr>
          <a:xfrm>
            <a:off x="2596010" y="284257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8" name="!T3">
            <a:extLst>
              <a:ext uri="{FF2B5EF4-FFF2-40B4-BE49-F238E27FC236}">
                <a16:creationId xmlns:a16="http://schemas.microsoft.com/office/drawing/2014/main" id="{06D82E84-4AE3-4CC1-9829-8770C3AD28B1}"/>
              </a:ext>
            </a:extLst>
          </p:cNvPr>
          <p:cNvSpPr/>
          <p:nvPr/>
        </p:nvSpPr>
        <p:spPr>
          <a:xfrm>
            <a:off x="2596010" y="416836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Quy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trình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thực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và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sản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phẩm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9" name="!!T4">
            <a:extLst>
              <a:ext uri="{FF2B5EF4-FFF2-40B4-BE49-F238E27FC236}">
                <a16:creationId xmlns:a16="http://schemas.microsoft.com/office/drawing/2014/main" id="{EB194E98-5412-4F29-BB26-76EF37B82C8A}"/>
              </a:ext>
            </a:extLst>
          </p:cNvPr>
          <p:cNvSpPr/>
          <p:nvPr/>
        </p:nvSpPr>
        <p:spPr>
          <a:xfrm>
            <a:off x="2578895" y="5494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Kết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luận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6" name="!!3">
            <a:extLst>
              <a:ext uri="{FF2B5EF4-FFF2-40B4-BE49-F238E27FC236}">
                <a16:creationId xmlns:a16="http://schemas.microsoft.com/office/drawing/2014/main" id="{F3414293-B049-4209-B474-A909168ED10E}"/>
              </a:ext>
            </a:extLst>
          </p:cNvPr>
          <p:cNvSpPr/>
          <p:nvPr/>
        </p:nvSpPr>
        <p:spPr>
          <a:xfrm>
            <a:off x="9475285" y="8417283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!!6">
            <a:extLst>
              <a:ext uri="{FF2B5EF4-FFF2-40B4-BE49-F238E27FC236}">
                <a16:creationId xmlns:a16="http://schemas.microsoft.com/office/drawing/2014/main" id="{A3E797B7-D2EC-4D2A-8E6D-3A5C08587917}"/>
              </a:ext>
            </a:extLst>
          </p:cNvPr>
          <p:cNvSpPr/>
          <p:nvPr/>
        </p:nvSpPr>
        <p:spPr>
          <a:xfrm>
            <a:off x="1463453" y="7442032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!!Members">
            <a:extLst>
              <a:ext uri="{FF2B5EF4-FFF2-40B4-BE49-F238E27FC236}">
                <a16:creationId xmlns:a16="http://schemas.microsoft.com/office/drawing/2014/main" id="{B9A0D7BA-471C-4E99-BF5E-EA039CF24CAC}"/>
              </a:ext>
            </a:extLst>
          </p:cNvPr>
          <p:cNvSpPr txBox="1"/>
          <p:nvPr/>
        </p:nvSpPr>
        <p:spPr>
          <a:xfrm>
            <a:off x="605282" y="-2538503"/>
            <a:ext cx="5626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Thành viên trong nhóm</a:t>
            </a:r>
            <a:endParaRPr lang="en-PH" sz="48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368194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5">
            <a:extLst>
              <a:ext uri="{FF2B5EF4-FFF2-40B4-BE49-F238E27FC236}">
                <a16:creationId xmlns:a16="http://schemas.microsoft.com/office/drawing/2014/main" id="{A5CDF2B7-7AE7-4296-8CE8-04729CE63576}"/>
              </a:ext>
            </a:extLst>
          </p:cNvPr>
          <p:cNvSpPr/>
          <p:nvPr/>
        </p:nvSpPr>
        <p:spPr>
          <a:xfrm>
            <a:off x="951738" y="833509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6168218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1028700" y="4792856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475285" y="4792856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463453" y="4740933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2776888" y="1632916"/>
            <a:ext cx="6270892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dung: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Biotif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endParaRPr lang="en-US" sz="2000" dirty="0">
              <a:solidFill>
                <a:schemeClr val="bg1"/>
              </a:solidFill>
              <a:effectLst/>
              <a:latin typeface="Biotif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PH" sz="2000" dirty="0">
              <a:solidFill>
                <a:schemeClr val="bg1"/>
              </a:solidFill>
              <a:latin typeface="Biotif" panose="00000500000000000000" pitchFamily="2" charset="0"/>
            </a:endParaRP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E24C4D-CD2D-45E6-BD99-3B4DECB640A0}"/>
              </a:ext>
            </a:extLst>
          </p:cNvPr>
          <p:cNvSpPr/>
          <p:nvPr/>
        </p:nvSpPr>
        <p:spPr>
          <a:xfrm>
            <a:off x="2699926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Khái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quát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về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đồ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án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8C8F0E86-C254-467A-A14A-A3F1EFA6ACF2}"/>
              </a:ext>
            </a:extLst>
          </p:cNvPr>
          <p:cNvSpPr/>
          <p:nvPr/>
        </p:nvSpPr>
        <p:spPr>
          <a:xfrm>
            <a:off x="10070577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04E39C81-B115-4379-9BC4-00AB6B1D0770}"/>
              </a:ext>
            </a:extLst>
          </p:cNvPr>
          <p:cNvSpPr/>
          <p:nvPr/>
        </p:nvSpPr>
        <p:spPr>
          <a:xfrm>
            <a:off x="17461907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336CAEC-0BF7-48D1-93C9-9041E799EBC7}"/>
              </a:ext>
            </a:extLst>
          </p:cNvPr>
          <p:cNvSpPr/>
          <p:nvPr/>
        </p:nvSpPr>
        <p:spPr>
          <a:xfrm>
            <a:off x="24853237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08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5">
            <a:extLst>
              <a:ext uri="{FF2B5EF4-FFF2-40B4-BE49-F238E27FC236}">
                <a16:creationId xmlns:a16="http://schemas.microsoft.com/office/drawing/2014/main" id="{A5CDF2B7-7AE7-4296-8CE8-04729CE63576}"/>
              </a:ext>
            </a:extLst>
          </p:cNvPr>
          <p:cNvSpPr/>
          <p:nvPr/>
        </p:nvSpPr>
        <p:spPr>
          <a:xfrm>
            <a:off x="951738" y="833509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7428847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1028700" y="4792856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475285" y="4792856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1463453" y="4740933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6BE24C4D-CD2D-45E6-BD99-3B4DECB640A0}"/>
              </a:ext>
            </a:extLst>
          </p:cNvPr>
          <p:cNvSpPr/>
          <p:nvPr/>
        </p:nvSpPr>
        <p:spPr>
          <a:xfrm>
            <a:off x="2699926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Khái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quát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về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đồ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án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8C8F0E86-C254-467A-A14A-A3F1EFA6ACF2}"/>
              </a:ext>
            </a:extLst>
          </p:cNvPr>
          <p:cNvSpPr/>
          <p:nvPr/>
        </p:nvSpPr>
        <p:spPr>
          <a:xfrm>
            <a:off x="10070577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04E39C81-B115-4379-9BC4-00AB6B1D0770}"/>
              </a:ext>
            </a:extLst>
          </p:cNvPr>
          <p:cNvSpPr/>
          <p:nvPr/>
        </p:nvSpPr>
        <p:spPr>
          <a:xfrm>
            <a:off x="17461907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5336CAEC-0BF7-48D1-93C9-9041E799EBC7}"/>
              </a:ext>
            </a:extLst>
          </p:cNvPr>
          <p:cNvSpPr/>
          <p:nvPr/>
        </p:nvSpPr>
        <p:spPr>
          <a:xfrm>
            <a:off x="24853237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14C8E-72FC-C59C-B0DE-D356B4AAD6FB}"/>
              </a:ext>
            </a:extLst>
          </p:cNvPr>
          <p:cNvSpPr txBox="1"/>
          <p:nvPr/>
        </p:nvSpPr>
        <p:spPr>
          <a:xfrm>
            <a:off x="2634845" y="1753540"/>
            <a:ext cx="6270892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Từ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nội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dung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nêu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trên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đề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tài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sẽ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gồm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nhiệm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vụ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sau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: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Tìm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hiểu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khái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quát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về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xử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ảnh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bài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nhận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dạng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xe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Tìm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hiểu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thông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tin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về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xe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phân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loại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xe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Việt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Nam. 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Tìm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hiểu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công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đoạn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chính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bài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toán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nhận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dạng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xe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gồm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3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khâu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chính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: </a:t>
            </a:r>
          </a:p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Phát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hiện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vị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trí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tách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xe</a:t>
            </a:r>
            <a:endParaRPr lang="en-US" sz="1600" dirty="0">
              <a:solidFill>
                <a:schemeClr val="bg1"/>
              </a:solidFill>
              <a:latin typeface="Biotif" panose="00000500000000000000"/>
            </a:endParaRPr>
          </a:p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Phân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đoạn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kí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tự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trong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biển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xe</a:t>
            </a:r>
            <a:endParaRPr lang="en-US" sz="1600" dirty="0">
              <a:solidFill>
                <a:schemeClr val="bg1"/>
              </a:solidFill>
              <a:latin typeface="Biotif" panose="00000500000000000000"/>
            </a:endParaRPr>
          </a:p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Nhận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dạng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kí</a:t>
            </a:r>
            <a:r>
              <a:rPr lang="en-US" sz="16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Biotif" panose="00000500000000000000"/>
              </a:rPr>
              <a:t>tự</a:t>
            </a:r>
            <a:endParaRPr lang="en-US" sz="1600" dirty="0">
              <a:solidFill>
                <a:schemeClr val="bg1"/>
              </a:solidFill>
              <a:latin typeface="Biotif" panose="00000500000000000000"/>
            </a:endParaRPr>
          </a:p>
          <a:p>
            <a:pPr algn="just"/>
            <a:endParaRPr lang="en-PH" sz="2000" dirty="0">
              <a:solidFill>
                <a:schemeClr val="bg1"/>
              </a:solidFill>
              <a:latin typeface="Biotif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41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>
            <a:extLst>
              <a:ext uri="{FF2B5EF4-FFF2-40B4-BE49-F238E27FC236}">
                <a16:creationId xmlns:a16="http://schemas.microsoft.com/office/drawing/2014/main" id="{F2949FD5-DC8B-4F61-8E3A-3083C55BEB95}"/>
              </a:ext>
            </a:extLst>
          </p:cNvPr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>
            <a:extLst>
              <a:ext uri="{FF2B5EF4-FFF2-40B4-BE49-F238E27FC236}">
                <a16:creationId xmlns:a16="http://schemas.microsoft.com/office/drawing/2014/main" id="{6DC39554-2795-48AD-B60C-112F26DBB6F4}"/>
              </a:ext>
            </a:extLst>
          </p:cNvPr>
          <p:cNvSpPr/>
          <p:nvPr/>
        </p:nvSpPr>
        <p:spPr>
          <a:xfrm>
            <a:off x="951738" y="498229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>
            <a:extLst>
              <a:ext uri="{FF2B5EF4-FFF2-40B4-BE49-F238E27FC236}">
                <a16:creationId xmlns:a16="http://schemas.microsoft.com/office/drawing/2014/main" id="{3F64D4C8-0BC0-475E-865E-54EE6425A94A}"/>
              </a:ext>
            </a:extLst>
          </p:cNvPr>
          <p:cNvSpPr/>
          <p:nvPr/>
        </p:nvSpPr>
        <p:spPr>
          <a:xfrm>
            <a:off x="1329032" y="5359589"/>
            <a:ext cx="9326756" cy="932675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>
            <a:extLst>
              <a:ext uri="{FF2B5EF4-FFF2-40B4-BE49-F238E27FC236}">
                <a16:creationId xmlns:a16="http://schemas.microsoft.com/office/drawing/2014/main" id="{EECCB5F6-2AE7-4C3C-9F63-C281A770533F}"/>
              </a:ext>
            </a:extLst>
          </p:cNvPr>
          <p:cNvSpPr/>
          <p:nvPr/>
        </p:nvSpPr>
        <p:spPr>
          <a:xfrm>
            <a:off x="9854238" y="3520757"/>
            <a:ext cx="4088315" cy="4088315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>
            <a:extLst>
              <a:ext uri="{FF2B5EF4-FFF2-40B4-BE49-F238E27FC236}">
                <a16:creationId xmlns:a16="http://schemas.microsoft.com/office/drawing/2014/main" id="{5D7E655F-F7E0-4155-A712-1C03BCD7CCD0}"/>
              </a:ext>
            </a:extLst>
          </p:cNvPr>
          <p:cNvSpPr/>
          <p:nvPr/>
        </p:nvSpPr>
        <p:spPr>
          <a:xfrm>
            <a:off x="-1968932" y="3520756"/>
            <a:ext cx="4088316" cy="4088316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C366D-8618-4A31-8B0B-6D04B5E8C5BA}"/>
              </a:ext>
            </a:extLst>
          </p:cNvPr>
          <p:cNvSpPr txBox="1"/>
          <p:nvPr/>
        </p:nvSpPr>
        <p:spPr>
          <a:xfrm>
            <a:off x="1930744" y="1875705"/>
            <a:ext cx="6270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	</a:t>
            </a:r>
            <a:r>
              <a:rPr lang="en-PH" sz="2000" b="1" dirty="0" err="1">
                <a:solidFill>
                  <a:schemeClr val="bg1"/>
                </a:solidFill>
                <a:latin typeface="Biotif" panose="00000500000000000000" pitchFamily="2" charset="0"/>
              </a:rPr>
              <a:t>Ngôn</a:t>
            </a:r>
            <a:r>
              <a:rPr lang="en-PH" sz="2000" b="1" dirty="0">
                <a:solidFill>
                  <a:schemeClr val="bg1"/>
                </a:solidFill>
                <a:latin typeface="Biotif" panose="00000500000000000000" pitchFamily="2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iotif" panose="00000500000000000000" pitchFamily="2" charset="0"/>
              </a:rPr>
              <a:t>ngữ</a:t>
            </a:r>
            <a:r>
              <a:rPr lang="en-PH" sz="2000" b="1" dirty="0">
                <a:solidFill>
                  <a:schemeClr val="bg1"/>
                </a:solidFill>
                <a:latin typeface="Biotif" panose="00000500000000000000" pitchFamily="2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iotif" panose="00000500000000000000" pitchFamily="2" charset="0"/>
              </a:rPr>
              <a:t>lập</a:t>
            </a:r>
            <a:r>
              <a:rPr lang="en-PH" sz="2000" b="1" dirty="0">
                <a:solidFill>
                  <a:schemeClr val="bg1"/>
                </a:solidFill>
                <a:latin typeface="Biotif" panose="00000500000000000000" pitchFamily="2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iotif" panose="00000500000000000000" pitchFamily="2" charset="0"/>
              </a:rPr>
              <a:t>trình</a:t>
            </a:r>
            <a:r>
              <a:rPr lang="en-PH" sz="2000" b="1" dirty="0">
                <a:solidFill>
                  <a:schemeClr val="bg1"/>
                </a:solidFill>
                <a:latin typeface="Biotif" panose="00000500000000000000" pitchFamily="2" charset="0"/>
              </a:rPr>
              <a:t> Python</a:t>
            </a:r>
          </a:p>
        </p:txBody>
      </p:sp>
      <p:sp>
        <p:nvSpPr>
          <p:cNvPr id="14" name="!!T1">
            <a:extLst>
              <a:ext uri="{FF2B5EF4-FFF2-40B4-BE49-F238E27FC236}">
                <a16:creationId xmlns:a16="http://schemas.microsoft.com/office/drawing/2014/main" id="{FC7BD782-CA22-413A-A76B-BBF38C7A51D4}"/>
              </a:ext>
            </a:extLst>
          </p:cNvPr>
          <p:cNvSpPr/>
          <p:nvPr/>
        </p:nvSpPr>
        <p:spPr>
          <a:xfrm>
            <a:off x="-475752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>
            <a:extLst>
              <a:ext uri="{FF2B5EF4-FFF2-40B4-BE49-F238E27FC236}">
                <a16:creationId xmlns:a16="http://schemas.microsoft.com/office/drawing/2014/main" id="{C1354052-BBE2-4D59-8A7E-9538BF193306}"/>
              </a:ext>
            </a:extLst>
          </p:cNvPr>
          <p:cNvSpPr/>
          <p:nvPr/>
        </p:nvSpPr>
        <p:spPr>
          <a:xfrm>
            <a:off x="261312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Cơ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sở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</a:t>
            </a:r>
            <a:r>
              <a:rPr 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 </a:t>
            </a:r>
            <a:r>
              <a:rPr lang="en-PH" sz="3200" dirty="0" err="1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thuyết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>
            <a:extLst>
              <a:ext uri="{FF2B5EF4-FFF2-40B4-BE49-F238E27FC236}">
                <a16:creationId xmlns:a16="http://schemas.microsoft.com/office/drawing/2014/main" id="{C69CD9A4-45D4-43CD-A11B-B09AF924E960}"/>
              </a:ext>
            </a:extLst>
          </p:cNvPr>
          <p:cNvSpPr/>
          <p:nvPr/>
        </p:nvSpPr>
        <p:spPr>
          <a:xfrm>
            <a:off x="1000445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>
            <a:extLst>
              <a:ext uri="{FF2B5EF4-FFF2-40B4-BE49-F238E27FC236}">
                <a16:creationId xmlns:a16="http://schemas.microsoft.com/office/drawing/2014/main" id="{39BB1B13-4CA0-4965-A136-912B71FDECAA}"/>
              </a:ext>
            </a:extLst>
          </p:cNvPr>
          <p:cNvSpPr/>
          <p:nvPr/>
        </p:nvSpPr>
        <p:spPr>
          <a:xfrm>
            <a:off x="1739578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046E-28D6-8153-F1A8-D6356836B098}"/>
              </a:ext>
            </a:extLst>
          </p:cNvPr>
          <p:cNvSpPr txBox="1"/>
          <p:nvPr/>
        </p:nvSpPr>
        <p:spPr>
          <a:xfrm>
            <a:off x="2960554" y="2320071"/>
            <a:ext cx="6270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Python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ngôn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ngữ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khá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cũ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tạo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bởi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Guido Van Rossum.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Thiết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kế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bắt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đầu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cuối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những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năm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1980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hành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lần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đầu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tiên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tháng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2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năm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1991.</a:t>
            </a:r>
          </a:p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Python 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ngôn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ngữ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trình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hướng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cấp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cao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mạnh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mẽ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tạo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bởi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Guido van Rossum.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Nó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dễ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dàng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hiểu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đang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nổi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lên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như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những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ngôn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ngữ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trình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nhập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môn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tốt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nhất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cho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người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lần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đầu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tiếp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xúc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ngôn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ngữ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trình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. Python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hoàn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tạo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kiểu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động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cơ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chế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cấp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bộ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nhớ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tự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động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. Python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cấu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trúc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dữ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liệu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cấp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cao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mạnh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mẽ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cách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tiếp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cận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đơn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giản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nhưng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hiệu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quả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lập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trình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hướng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tif" panose="0000050000000000000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Biotif" panose="00000500000000000000"/>
              </a:rPr>
              <a:t>.</a:t>
            </a:r>
            <a:endParaRPr lang="en-PH" sz="2000" dirty="0">
              <a:solidFill>
                <a:schemeClr val="bg1"/>
              </a:solidFill>
              <a:latin typeface="Biotif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3356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3175</Words>
  <Application>Microsoft Office PowerPoint</Application>
  <PresentationFormat>Widescreen</PresentationFormat>
  <Paragraphs>245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Lobster</vt:lpstr>
      <vt:lpstr>Calibri</vt:lpstr>
      <vt:lpstr>Symbol</vt:lpstr>
      <vt:lpstr>Times New Roman</vt:lpstr>
      <vt:lpstr>TimesNewRomanPSMT</vt:lpstr>
      <vt:lpstr>Wingdings</vt:lpstr>
      <vt:lpstr>Arial</vt:lpstr>
      <vt:lpstr>Calibri Light</vt:lpstr>
      <vt:lpstr>Anton</vt:lpstr>
      <vt:lpstr>Biotif Black</vt:lpstr>
      <vt:lpstr>Biotif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Noah Arceo</dc:creator>
  <cp:lastModifiedBy>Khoa Dang</cp:lastModifiedBy>
  <cp:revision>65</cp:revision>
  <dcterms:created xsi:type="dcterms:W3CDTF">2022-02-21T03:29:40Z</dcterms:created>
  <dcterms:modified xsi:type="dcterms:W3CDTF">2022-10-24T09:42:57Z</dcterms:modified>
</cp:coreProperties>
</file>